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fif" ContentType="image/jpeg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notesMasterIdLst>
    <p:notesMasterId r:id="rId65"/>
  </p:notesMasterIdLst>
  <p:sldIdLst>
    <p:sldId id="256" r:id="rId2"/>
    <p:sldId id="394" r:id="rId3"/>
    <p:sldId id="257" r:id="rId4"/>
    <p:sldId id="442" r:id="rId5"/>
    <p:sldId id="439" r:id="rId6"/>
    <p:sldId id="428" r:id="rId7"/>
    <p:sldId id="438" r:id="rId8"/>
    <p:sldId id="430" r:id="rId9"/>
    <p:sldId id="431" r:id="rId10"/>
    <p:sldId id="434" r:id="rId11"/>
    <p:sldId id="436" r:id="rId12"/>
    <p:sldId id="437" r:id="rId13"/>
    <p:sldId id="441" r:id="rId14"/>
    <p:sldId id="440" r:id="rId15"/>
    <p:sldId id="258" r:id="rId16"/>
    <p:sldId id="445" r:id="rId17"/>
    <p:sldId id="259" r:id="rId18"/>
    <p:sldId id="392" r:id="rId19"/>
    <p:sldId id="260" r:id="rId20"/>
    <p:sldId id="379" r:id="rId21"/>
    <p:sldId id="381" r:id="rId22"/>
    <p:sldId id="279" r:id="rId23"/>
    <p:sldId id="262" r:id="rId24"/>
    <p:sldId id="287" r:id="rId25"/>
    <p:sldId id="266" r:id="rId26"/>
    <p:sldId id="267" r:id="rId27"/>
    <p:sldId id="268" r:id="rId28"/>
    <p:sldId id="269" r:id="rId29"/>
    <p:sldId id="272" r:id="rId30"/>
    <p:sldId id="446" r:id="rId31"/>
    <p:sldId id="396" r:id="rId32"/>
    <p:sldId id="397" r:id="rId33"/>
    <p:sldId id="400" r:id="rId34"/>
    <p:sldId id="399" r:id="rId35"/>
    <p:sldId id="401" r:id="rId36"/>
    <p:sldId id="402" r:id="rId37"/>
    <p:sldId id="408" r:id="rId38"/>
    <p:sldId id="410" r:id="rId39"/>
    <p:sldId id="404" r:id="rId40"/>
    <p:sldId id="405" r:id="rId41"/>
    <p:sldId id="425" r:id="rId42"/>
    <p:sldId id="422" r:id="rId43"/>
    <p:sldId id="411" r:id="rId44"/>
    <p:sldId id="412" r:id="rId45"/>
    <p:sldId id="414" r:id="rId46"/>
    <p:sldId id="443" r:id="rId47"/>
    <p:sldId id="413" r:id="rId48"/>
    <p:sldId id="415" r:id="rId49"/>
    <p:sldId id="417" r:id="rId50"/>
    <p:sldId id="418" r:id="rId51"/>
    <p:sldId id="419" r:id="rId52"/>
    <p:sldId id="420" r:id="rId53"/>
    <p:sldId id="421" r:id="rId54"/>
    <p:sldId id="424" r:id="rId55"/>
    <p:sldId id="444" r:id="rId56"/>
    <p:sldId id="284" r:id="rId57"/>
    <p:sldId id="286" r:id="rId58"/>
    <p:sldId id="390" r:id="rId59"/>
    <p:sldId id="389" r:id="rId60"/>
    <p:sldId id="388" r:id="rId61"/>
    <p:sldId id="391" r:id="rId62"/>
    <p:sldId id="426" r:id="rId63"/>
    <p:sldId id="382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0ABF86-1F21-43AF-BC4C-FA500940A6C4}" v="166" dt="2024-11-19T13:24:10.1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5" autoAdjust="0"/>
    <p:restoredTop sz="94660"/>
  </p:normalViewPr>
  <p:slideViewPr>
    <p:cSldViewPr snapToGrid="0">
      <p:cViewPr varScale="1">
        <p:scale>
          <a:sx n="48" d="100"/>
          <a:sy n="48" d="100"/>
        </p:scale>
        <p:origin x="700" y="3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 Bridget" userId="1cb18f0111499b26" providerId="LiveId" clId="{748C0AB7-32FA-47F5-B49C-F825D100421A}"/>
    <pc:docChg chg="undo custSel addSld delSld modSld sldOrd">
      <pc:chgData name="Jan Bridget" userId="1cb18f0111499b26" providerId="LiveId" clId="{748C0AB7-32FA-47F5-B49C-F825D100421A}" dt="2024-08-24T10:01:16.484" v="2239"/>
      <pc:docMkLst>
        <pc:docMk/>
      </pc:docMkLst>
      <pc:sldChg chg="addSp delSp modSp mod setBg delDesignElem">
        <pc:chgData name="Jan Bridget" userId="1cb18f0111499b26" providerId="LiveId" clId="{748C0AB7-32FA-47F5-B49C-F825D100421A}" dt="2024-08-20T09:52:28.614" v="657" actId="20577"/>
        <pc:sldMkLst>
          <pc:docMk/>
          <pc:sldMk cId="309941939" sldId="256"/>
        </pc:sldMkLst>
        <pc:spChg chg="mod">
          <ac:chgData name="Jan Bridget" userId="1cb18f0111499b26" providerId="LiveId" clId="{748C0AB7-32FA-47F5-B49C-F825D100421A}" dt="2024-08-20T09:52:28.614" v="657" actId="20577"/>
          <ac:spMkLst>
            <pc:docMk/>
            <pc:sldMk cId="309941939" sldId="256"/>
            <ac:spMk id="2" creationId="{7CC3BB83-24D1-A3A5-4FAE-0A9473C1A98C}"/>
          </ac:spMkLst>
        </pc:spChg>
        <pc:spChg chg="mod">
          <ac:chgData name="Jan Bridget" userId="1cb18f0111499b26" providerId="LiveId" clId="{748C0AB7-32FA-47F5-B49C-F825D100421A}" dt="2024-08-16T11:13:59.096" v="287" actId="20577"/>
          <ac:spMkLst>
            <pc:docMk/>
            <pc:sldMk cId="309941939" sldId="256"/>
            <ac:spMk id="3" creationId="{40518146-C583-D24D-8F6A-1B8827DEE4ED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309941939" sldId="256"/>
            <ac:spMk id="10" creationId="{5A7802B6-FF37-40CF-A7E2-6F2A0D9A91EF}"/>
          </ac:spMkLst>
        </pc:spChg>
        <pc:picChg chg="add">
          <ac:chgData name="Jan Bridget" userId="1cb18f0111499b26" providerId="LiveId" clId="{748C0AB7-32FA-47F5-B49C-F825D100421A}" dt="2024-08-16T11:01:48.256" v="231" actId="26606"/>
          <ac:picMkLst>
            <pc:docMk/>
            <pc:sldMk cId="309941939" sldId="256"/>
            <ac:picMk id="7" creationId="{83BA82E1-EAA6-3993-BA71-BB89FDE73BEB}"/>
          </ac:picMkLst>
        </pc:picChg>
      </pc:sldChg>
      <pc:sldChg chg="addSp delSp modSp mod setBg setClrOvrMap delDesignElem">
        <pc:chgData name="Jan Bridget" userId="1cb18f0111499b26" providerId="LiveId" clId="{748C0AB7-32FA-47F5-B49C-F825D100421A}" dt="2024-08-16T11:18:52.090" v="322"/>
        <pc:sldMkLst>
          <pc:docMk/>
          <pc:sldMk cId="959988002" sldId="257"/>
        </pc:sldMkLst>
        <pc:spChg chg="mod">
          <ac:chgData name="Jan Bridget" userId="1cb18f0111499b26" providerId="LiveId" clId="{748C0AB7-32FA-47F5-B49C-F825D100421A}" dt="2024-08-16T11:04:52.138" v="249" actId="26606"/>
          <ac:spMkLst>
            <pc:docMk/>
            <pc:sldMk cId="959988002" sldId="257"/>
            <ac:spMk id="2" creationId="{BB5E43CD-1DD5-8152-B370-B38419C5765D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959988002" sldId="257"/>
            <ac:spMk id="28" creationId="{4F71A406-3CB7-4E4D-B434-24E6AA4F3997}"/>
          </ac:spMkLst>
        </pc:spChg>
        <pc:grpChg chg="add del">
          <ac:chgData name="Jan Bridget" userId="1cb18f0111499b26" providerId="LiveId" clId="{748C0AB7-32FA-47F5-B49C-F825D100421A}" dt="2024-08-16T11:18:52.090" v="322"/>
          <ac:grpSpMkLst>
            <pc:docMk/>
            <pc:sldMk cId="959988002" sldId="257"/>
            <ac:grpSpMk id="16" creationId="{5EA39187-0197-4C1D-BE4A-06B353C7B215}"/>
          </ac:grpSpMkLst>
        </pc:grpChg>
        <pc:picChg chg="mod ord">
          <ac:chgData name="Jan Bridget" userId="1cb18f0111499b26" providerId="LiveId" clId="{748C0AB7-32FA-47F5-B49C-F825D100421A}" dt="2024-08-16T11:04:52.138" v="249" actId="26606"/>
          <ac:picMkLst>
            <pc:docMk/>
            <pc:sldMk cId="959988002" sldId="257"/>
            <ac:picMk id="9" creationId="{1C4D19FF-F9EF-7B5F-D9C9-E7B17246335F}"/>
          </ac:picMkLst>
        </pc:picChg>
        <pc:picChg chg="mod">
          <ac:chgData name="Jan Bridget" userId="1cb18f0111499b26" providerId="LiveId" clId="{748C0AB7-32FA-47F5-B49C-F825D100421A}" dt="2024-08-16T11:04:52.138" v="249" actId="26606"/>
          <ac:picMkLst>
            <pc:docMk/>
            <pc:sldMk cId="959988002" sldId="257"/>
            <ac:picMk id="11" creationId="{11E96F2B-98BF-DD53-6216-F8C4A8FFFFC4}"/>
          </ac:picMkLst>
        </pc:picChg>
      </pc:sldChg>
      <pc:sldChg chg="addSp delSp modSp mod ord setBg delDesignElem">
        <pc:chgData name="Jan Bridget" userId="1cb18f0111499b26" providerId="LiveId" clId="{748C0AB7-32FA-47F5-B49C-F825D100421A}" dt="2024-08-20T10:08:44.194" v="763"/>
        <pc:sldMkLst>
          <pc:docMk/>
          <pc:sldMk cId="3092581619" sldId="258"/>
        </pc:sldMkLst>
        <pc:spChg chg="mod ord">
          <ac:chgData name="Jan Bridget" userId="1cb18f0111499b26" providerId="LiveId" clId="{748C0AB7-32FA-47F5-B49C-F825D100421A}" dt="2024-08-16T11:05:21.300" v="252" actId="26606"/>
          <ac:spMkLst>
            <pc:docMk/>
            <pc:sldMk cId="3092581619" sldId="258"/>
            <ac:spMk id="2" creationId="{4A3B3B39-913B-EEBA-071E-1DFDC886C928}"/>
          </ac:spMkLst>
        </pc:spChg>
        <pc:grpChg chg="add del">
          <ac:chgData name="Jan Bridget" userId="1cb18f0111499b26" providerId="LiveId" clId="{748C0AB7-32FA-47F5-B49C-F825D100421A}" dt="2024-08-16T11:18:52.090" v="322"/>
          <ac:grpSpMkLst>
            <pc:docMk/>
            <pc:sldMk cId="3092581619" sldId="258"/>
            <ac:grpSpMk id="10" creationId="{88C9B83F-64CD-41C1-925F-A08801FFD0BD}"/>
          </ac:grpSpMkLst>
        </pc:grpChg>
        <pc:picChg chg="mod">
          <ac:chgData name="Jan Bridget" userId="1cb18f0111499b26" providerId="LiveId" clId="{748C0AB7-32FA-47F5-B49C-F825D100421A}" dt="2024-08-16T11:05:21.300" v="252" actId="26606"/>
          <ac:picMkLst>
            <pc:docMk/>
            <pc:sldMk cId="3092581619" sldId="258"/>
            <ac:picMk id="5" creationId="{3E9EBF3E-62C7-A802-32B6-ECCB7FD4F7BB}"/>
          </ac:picMkLst>
        </pc:picChg>
      </pc:sldChg>
      <pc:sldChg chg="addSp delSp modSp mod ord setBg delDesignElem">
        <pc:chgData name="Jan Bridget" userId="1cb18f0111499b26" providerId="LiveId" clId="{748C0AB7-32FA-47F5-B49C-F825D100421A}" dt="2024-08-16T11:18:52.090" v="322"/>
        <pc:sldMkLst>
          <pc:docMk/>
          <pc:sldMk cId="664049614" sldId="259"/>
        </pc:sldMkLst>
        <pc:spChg chg="mod ord">
          <ac:chgData name="Jan Bridget" userId="1cb18f0111499b26" providerId="LiveId" clId="{748C0AB7-32FA-47F5-B49C-F825D100421A}" dt="2024-08-16T11:05:26.423" v="253" actId="26606"/>
          <ac:spMkLst>
            <pc:docMk/>
            <pc:sldMk cId="664049614" sldId="259"/>
            <ac:spMk id="2" creationId="{8B09557F-7460-E062-CD16-65A0E6C456C5}"/>
          </ac:spMkLst>
        </pc:spChg>
        <pc:grpChg chg="add del">
          <ac:chgData name="Jan Bridget" userId="1cb18f0111499b26" providerId="LiveId" clId="{748C0AB7-32FA-47F5-B49C-F825D100421A}" dt="2024-08-16T11:18:52.090" v="322"/>
          <ac:grpSpMkLst>
            <pc:docMk/>
            <pc:sldMk cId="664049614" sldId="259"/>
            <ac:grpSpMk id="10" creationId="{88C9B83F-64CD-41C1-925F-A08801FFD0BD}"/>
          </ac:grpSpMkLst>
        </pc:grpChg>
        <pc:picChg chg="mod">
          <ac:chgData name="Jan Bridget" userId="1cb18f0111499b26" providerId="LiveId" clId="{748C0AB7-32FA-47F5-B49C-F825D100421A}" dt="2024-08-16T11:05:26.423" v="253" actId="26606"/>
          <ac:picMkLst>
            <pc:docMk/>
            <pc:sldMk cId="664049614" sldId="259"/>
            <ac:picMk id="5" creationId="{BEA6FAEE-523F-186B-6A50-D1D47C9787AC}"/>
          </ac:picMkLst>
        </pc:picChg>
      </pc:sldChg>
      <pc:sldChg chg="addSp delSp modSp mod setBg delDesignElem">
        <pc:chgData name="Jan Bridget" userId="1cb18f0111499b26" providerId="LiveId" clId="{748C0AB7-32FA-47F5-B49C-F825D100421A}" dt="2024-08-16T11:18:52.090" v="322"/>
        <pc:sldMkLst>
          <pc:docMk/>
          <pc:sldMk cId="372006867" sldId="260"/>
        </pc:sldMkLst>
        <pc:spChg chg="mod ord">
          <ac:chgData name="Jan Bridget" userId="1cb18f0111499b26" providerId="LiveId" clId="{748C0AB7-32FA-47F5-B49C-F825D100421A}" dt="2024-08-16T11:05:35.296" v="254" actId="26606"/>
          <ac:spMkLst>
            <pc:docMk/>
            <pc:sldMk cId="372006867" sldId="260"/>
            <ac:spMk id="2" creationId="{93549F42-397F-DFDD-8367-B08FEB7AD27D}"/>
          </ac:spMkLst>
        </pc:spChg>
        <pc:grpChg chg="add del">
          <ac:chgData name="Jan Bridget" userId="1cb18f0111499b26" providerId="LiveId" clId="{748C0AB7-32FA-47F5-B49C-F825D100421A}" dt="2024-08-16T11:18:52.090" v="322"/>
          <ac:grpSpMkLst>
            <pc:docMk/>
            <pc:sldMk cId="372006867" sldId="260"/>
            <ac:grpSpMk id="10" creationId="{88C9B83F-64CD-41C1-925F-A08801FFD0BD}"/>
          </ac:grpSpMkLst>
        </pc:grpChg>
        <pc:picChg chg="mod">
          <ac:chgData name="Jan Bridget" userId="1cb18f0111499b26" providerId="LiveId" clId="{748C0AB7-32FA-47F5-B49C-F825D100421A}" dt="2024-08-16T11:05:35.296" v="254" actId="26606"/>
          <ac:picMkLst>
            <pc:docMk/>
            <pc:sldMk cId="372006867" sldId="260"/>
            <ac:picMk id="5" creationId="{95437355-9171-30DB-33CE-7A8510123206}"/>
          </ac:picMkLst>
        </pc:picChg>
      </pc:sldChg>
      <pc:sldChg chg="addSp delSp modSp mod setBg delDesignElem">
        <pc:chgData name="Jan Bridget" userId="1cb18f0111499b26" providerId="LiveId" clId="{748C0AB7-32FA-47F5-B49C-F825D100421A}" dt="2024-08-16T11:18:52.090" v="322"/>
        <pc:sldMkLst>
          <pc:docMk/>
          <pc:sldMk cId="3484271318" sldId="262"/>
        </pc:sldMkLst>
        <pc:spChg chg="mod">
          <ac:chgData name="Jan Bridget" userId="1cb18f0111499b26" providerId="LiveId" clId="{748C0AB7-32FA-47F5-B49C-F825D100421A}" dt="2024-08-16T11:05:43.466" v="255" actId="26606"/>
          <ac:spMkLst>
            <pc:docMk/>
            <pc:sldMk cId="3484271318" sldId="262"/>
            <ac:spMk id="2" creationId="{5A3B7B33-2CD0-D437-568F-837A47E3CF52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3484271318" sldId="262"/>
            <ac:spMk id="27" creationId="{BD11ECC6-8551-4768-8DFD-CD41AF420A37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3484271318" sldId="262"/>
            <ac:spMk id="40" creationId="{8E2EB503-A017-4457-A105-53638C97DEB8}"/>
          </ac:spMkLst>
        </pc:spChg>
        <pc:grpChg chg="add del">
          <ac:chgData name="Jan Bridget" userId="1cb18f0111499b26" providerId="LiveId" clId="{748C0AB7-32FA-47F5-B49C-F825D100421A}" dt="2024-08-16T11:18:52.090" v="322"/>
          <ac:grpSpMkLst>
            <pc:docMk/>
            <pc:sldMk cId="3484271318" sldId="262"/>
            <ac:grpSpMk id="15" creationId="{EBE86EA4-C4F1-4465-B306-7A2BC2285926}"/>
          </ac:grpSpMkLst>
        </pc:grpChg>
        <pc:grpChg chg="add del">
          <ac:chgData name="Jan Bridget" userId="1cb18f0111499b26" providerId="LiveId" clId="{748C0AB7-32FA-47F5-B49C-F825D100421A}" dt="2024-08-16T11:18:52.090" v="322"/>
          <ac:grpSpMkLst>
            <pc:docMk/>
            <pc:sldMk cId="3484271318" sldId="262"/>
            <ac:grpSpMk id="29" creationId="{93657592-CA60-4F45-B1A0-88AA77242087}"/>
          </ac:grpSpMkLst>
        </pc:grpChg>
        <pc:picChg chg="mod">
          <ac:chgData name="Jan Bridget" userId="1cb18f0111499b26" providerId="LiveId" clId="{748C0AB7-32FA-47F5-B49C-F825D100421A}" dt="2024-08-16T11:05:43.466" v="255" actId="26606"/>
          <ac:picMkLst>
            <pc:docMk/>
            <pc:sldMk cId="3484271318" sldId="262"/>
            <ac:picMk id="6" creationId="{A620C58D-EDFF-31AB-EAFF-BD2257560C0C}"/>
          </ac:picMkLst>
        </pc:picChg>
        <pc:picChg chg="mod ord">
          <ac:chgData name="Jan Bridget" userId="1cb18f0111499b26" providerId="LiveId" clId="{748C0AB7-32FA-47F5-B49C-F825D100421A}" dt="2024-08-16T11:05:43.466" v="255" actId="26606"/>
          <ac:picMkLst>
            <pc:docMk/>
            <pc:sldMk cId="3484271318" sldId="262"/>
            <ac:picMk id="8" creationId="{B93A8EA2-5F4D-383C-3783-08C1A7448C20}"/>
          </ac:picMkLst>
        </pc:picChg>
        <pc:picChg chg="mod">
          <ac:chgData name="Jan Bridget" userId="1cb18f0111499b26" providerId="LiveId" clId="{748C0AB7-32FA-47F5-B49C-F825D100421A}" dt="2024-08-16T11:05:43.466" v="255" actId="26606"/>
          <ac:picMkLst>
            <pc:docMk/>
            <pc:sldMk cId="3484271318" sldId="262"/>
            <ac:picMk id="10" creationId="{753E794B-5F36-0F55-3A7D-679DD0BA1F5C}"/>
          </ac:picMkLst>
        </pc:picChg>
      </pc:sldChg>
      <pc:sldChg chg="addSp delSp modSp mod setBg delDesignElem">
        <pc:chgData name="Jan Bridget" userId="1cb18f0111499b26" providerId="LiveId" clId="{748C0AB7-32FA-47F5-B49C-F825D100421A}" dt="2024-08-16T11:18:52.090" v="322"/>
        <pc:sldMkLst>
          <pc:docMk/>
          <pc:sldMk cId="467093530" sldId="263"/>
        </pc:sldMkLst>
        <pc:spChg chg="mod">
          <ac:chgData name="Jan Bridget" userId="1cb18f0111499b26" providerId="LiveId" clId="{748C0AB7-32FA-47F5-B49C-F825D100421A}" dt="2024-08-16T11:06:39.581" v="259" actId="26606"/>
          <ac:spMkLst>
            <pc:docMk/>
            <pc:sldMk cId="467093530" sldId="263"/>
            <ac:spMk id="2" creationId="{31FC37B2-FDCD-A93B-6C96-A41E86DC1BBC}"/>
          </ac:spMkLst>
        </pc:spChg>
        <pc:spChg chg="del mod">
          <ac:chgData name="Jan Bridget" userId="1cb18f0111499b26" providerId="LiveId" clId="{748C0AB7-32FA-47F5-B49C-F825D100421A}" dt="2024-08-16T11:06:39.581" v="259" actId="26606"/>
          <ac:spMkLst>
            <pc:docMk/>
            <pc:sldMk cId="467093530" sldId="263"/>
            <ac:spMk id="3" creationId="{2BC46781-F5A3-B195-32D0-F30DFB377903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467093530" sldId="263"/>
            <ac:spMk id="9" creationId="{655AE6B0-AC9E-4167-806F-E9DB135FC46B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467093530" sldId="263"/>
            <ac:spMk id="22" creationId="{87BD1F4E-A66D-4C06-86DA-8D56CA7A3B41}"/>
          </ac:spMkLst>
        </pc:spChg>
        <pc:grpChg chg="add del">
          <ac:chgData name="Jan Bridget" userId="1cb18f0111499b26" providerId="LiveId" clId="{748C0AB7-32FA-47F5-B49C-F825D100421A}" dt="2024-08-16T11:18:52.090" v="322"/>
          <ac:grpSpMkLst>
            <pc:docMk/>
            <pc:sldMk cId="467093530" sldId="263"/>
            <ac:grpSpMk id="11" creationId="{3523416A-383B-4FDC-B4C9-D8EDDFE9C043}"/>
          </ac:grpSpMkLst>
        </pc:grpChg>
        <pc:graphicFrameChg chg="add">
          <ac:chgData name="Jan Bridget" userId="1cb18f0111499b26" providerId="LiveId" clId="{748C0AB7-32FA-47F5-B49C-F825D100421A}" dt="2024-08-16T11:06:39.581" v="259" actId="26606"/>
          <ac:graphicFrameMkLst>
            <pc:docMk/>
            <pc:sldMk cId="467093530" sldId="263"/>
            <ac:graphicFrameMk id="5" creationId="{D465478F-F3AD-5792-50DF-1A7DF01908B5}"/>
          </ac:graphicFrameMkLst>
        </pc:graphicFrameChg>
      </pc:sldChg>
      <pc:sldChg chg="addSp delSp modSp mod ord setBg delDesignElem">
        <pc:chgData name="Jan Bridget" userId="1cb18f0111499b26" providerId="LiveId" clId="{748C0AB7-32FA-47F5-B49C-F825D100421A}" dt="2024-08-20T10:30:20.178" v="864" actId="6549"/>
        <pc:sldMkLst>
          <pc:docMk/>
          <pc:sldMk cId="1176893534" sldId="264"/>
        </pc:sldMkLst>
        <pc:spChg chg="mod ord">
          <ac:chgData name="Jan Bridget" userId="1cb18f0111499b26" providerId="LiveId" clId="{748C0AB7-32FA-47F5-B49C-F825D100421A}" dt="2024-08-20T10:30:20.178" v="864" actId="6549"/>
          <ac:spMkLst>
            <pc:docMk/>
            <pc:sldMk cId="1176893534" sldId="264"/>
            <ac:spMk id="2" creationId="{E96891B4-60F4-C984-8C6B-3DA7D3408339}"/>
          </ac:spMkLst>
        </pc:spChg>
        <pc:grpChg chg="add del">
          <ac:chgData name="Jan Bridget" userId="1cb18f0111499b26" providerId="LiveId" clId="{748C0AB7-32FA-47F5-B49C-F825D100421A}" dt="2024-08-16T11:18:52.090" v="322"/>
          <ac:grpSpMkLst>
            <pc:docMk/>
            <pc:sldMk cId="1176893534" sldId="264"/>
            <ac:grpSpMk id="10" creationId="{88C9B83F-64CD-41C1-925F-A08801FFD0BD}"/>
          </ac:grpSpMkLst>
        </pc:grpChg>
        <pc:picChg chg="mod">
          <ac:chgData name="Jan Bridget" userId="1cb18f0111499b26" providerId="LiveId" clId="{748C0AB7-32FA-47F5-B49C-F825D100421A}" dt="2024-08-16T11:05:03.822" v="250" actId="26606"/>
          <ac:picMkLst>
            <pc:docMk/>
            <pc:sldMk cId="1176893534" sldId="264"/>
            <ac:picMk id="5" creationId="{CEFE70B8-FFA0-3912-42FE-D63085C6D320}"/>
          </ac:picMkLst>
        </pc:picChg>
      </pc:sldChg>
      <pc:sldChg chg="addSp delSp modSp mod ord setBg delDesignElem">
        <pc:chgData name="Jan Bridget" userId="1cb18f0111499b26" providerId="LiveId" clId="{748C0AB7-32FA-47F5-B49C-F825D100421A}" dt="2024-08-20T10:08:58.290" v="765"/>
        <pc:sldMkLst>
          <pc:docMk/>
          <pc:sldMk cId="518444545" sldId="265"/>
        </pc:sldMkLst>
        <pc:spChg chg="mod ord">
          <ac:chgData name="Jan Bridget" userId="1cb18f0111499b26" providerId="LiveId" clId="{748C0AB7-32FA-47F5-B49C-F825D100421A}" dt="2024-08-20T10:07:18.134" v="761" actId="20577"/>
          <ac:spMkLst>
            <pc:docMk/>
            <pc:sldMk cId="518444545" sldId="265"/>
            <ac:spMk id="2" creationId="{E12B0B5E-C43A-F239-2EA8-A547A8EA9716}"/>
          </ac:spMkLst>
        </pc:spChg>
        <pc:grpChg chg="add del">
          <ac:chgData name="Jan Bridget" userId="1cb18f0111499b26" providerId="LiveId" clId="{748C0AB7-32FA-47F5-B49C-F825D100421A}" dt="2024-08-16T11:18:52.090" v="322"/>
          <ac:grpSpMkLst>
            <pc:docMk/>
            <pc:sldMk cId="518444545" sldId="265"/>
            <ac:grpSpMk id="10" creationId="{88C9B83F-64CD-41C1-925F-A08801FFD0BD}"/>
          </ac:grpSpMkLst>
        </pc:grpChg>
        <pc:picChg chg="mod">
          <ac:chgData name="Jan Bridget" userId="1cb18f0111499b26" providerId="LiveId" clId="{748C0AB7-32FA-47F5-B49C-F825D100421A}" dt="2024-08-16T11:05:14.136" v="251" actId="26606"/>
          <ac:picMkLst>
            <pc:docMk/>
            <pc:sldMk cId="518444545" sldId="265"/>
            <ac:picMk id="5" creationId="{05DCC2C9-48A8-0E68-7652-872790EA5545}"/>
          </ac:picMkLst>
        </pc:picChg>
      </pc:sldChg>
      <pc:sldChg chg="modSp mod">
        <pc:chgData name="Jan Bridget" userId="1cb18f0111499b26" providerId="LiveId" clId="{748C0AB7-32FA-47F5-B49C-F825D100421A}" dt="2024-08-16T11:21:10.486" v="339"/>
        <pc:sldMkLst>
          <pc:docMk/>
          <pc:sldMk cId="2997071407" sldId="266"/>
        </pc:sldMkLst>
        <pc:spChg chg="mod">
          <ac:chgData name="Jan Bridget" userId="1cb18f0111499b26" providerId="LiveId" clId="{748C0AB7-32FA-47F5-B49C-F825D100421A}" dt="2024-08-16T11:21:10.486" v="339"/>
          <ac:spMkLst>
            <pc:docMk/>
            <pc:sldMk cId="2997071407" sldId="266"/>
            <ac:spMk id="2" creationId="{A47B6668-0E97-56E7-352E-AB634EC775A3}"/>
          </ac:spMkLst>
        </pc:spChg>
        <pc:picChg chg="mod">
          <ac:chgData name="Jan Bridget" userId="1cb18f0111499b26" providerId="LiveId" clId="{748C0AB7-32FA-47F5-B49C-F825D100421A}" dt="2024-08-16T11:20:25.857" v="331" actId="14100"/>
          <ac:picMkLst>
            <pc:docMk/>
            <pc:sldMk cId="2997071407" sldId="266"/>
            <ac:picMk id="5" creationId="{AC60E3D7-0C46-DA62-4C4B-E009A295ECE6}"/>
          </ac:picMkLst>
        </pc:picChg>
      </pc:sldChg>
      <pc:sldChg chg="modSp mod">
        <pc:chgData name="Jan Bridget" userId="1cb18f0111499b26" providerId="LiveId" clId="{748C0AB7-32FA-47F5-B49C-F825D100421A}" dt="2024-08-16T11:21:10.486" v="339"/>
        <pc:sldMkLst>
          <pc:docMk/>
          <pc:sldMk cId="3563654174" sldId="267"/>
        </pc:sldMkLst>
        <pc:spChg chg="mod">
          <ac:chgData name="Jan Bridget" userId="1cb18f0111499b26" providerId="LiveId" clId="{748C0AB7-32FA-47F5-B49C-F825D100421A}" dt="2024-08-16T11:21:10.486" v="339"/>
          <ac:spMkLst>
            <pc:docMk/>
            <pc:sldMk cId="3563654174" sldId="267"/>
            <ac:spMk id="2" creationId="{EFECBA49-0B08-0818-3A0E-F6BF93BCB4C7}"/>
          </ac:spMkLst>
        </pc:spChg>
        <pc:picChg chg="mod">
          <ac:chgData name="Jan Bridget" userId="1cb18f0111499b26" providerId="LiveId" clId="{748C0AB7-32FA-47F5-B49C-F825D100421A}" dt="2024-08-16T11:20:34.740" v="334" actId="14100"/>
          <ac:picMkLst>
            <pc:docMk/>
            <pc:sldMk cId="3563654174" sldId="267"/>
            <ac:picMk id="5" creationId="{1A79685D-6AD4-BC5A-4B6C-6B247D2185F9}"/>
          </ac:picMkLst>
        </pc:picChg>
      </pc:sldChg>
      <pc:sldChg chg="addSp delSp modSp mod setBg delDesignElem">
        <pc:chgData name="Jan Bridget" userId="1cb18f0111499b26" providerId="LiveId" clId="{748C0AB7-32FA-47F5-B49C-F825D100421A}" dt="2024-08-16T11:20:43.210" v="337" actId="14100"/>
        <pc:sldMkLst>
          <pc:docMk/>
          <pc:sldMk cId="469940418" sldId="268"/>
        </pc:sldMkLst>
        <pc:spChg chg="mod">
          <ac:chgData name="Jan Bridget" userId="1cb18f0111499b26" providerId="LiveId" clId="{748C0AB7-32FA-47F5-B49C-F825D100421A}" dt="2024-08-16T11:09:19.338" v="266" actId="26606"/>
          <ac:spMkLst>
            <pc:docMk/>
            <pc:sldMk cId="469940418" sldId="268"/>
            <ac:spMk id="2" creationId="{0D984151-D91A-26C3-C91E-3C184B924E3F}"/>
          </ac:spMkLst>
        </pc:spChg>
        <pc:grpChg chg="add del">
          <ac:chgData name="Jan Bridget" userId="1cb18f0111499b26" providerId="LiveId" clId="{748C0AB7-32FA-47F5-B49C-F825D100421A}" dt="2024-08-16T11:18:52.090" v="322"/>
          <ac:grpSpMkLst>
            <pc:docMk/>
            <pc:sldMk cId="469940418" sldId="268"/>
            <ac:grpSpMk id="10" creationId="{88C9B83F-64CD-41C1-925F-A08801FFD0BD}"/>
          </ac:grpSpMkLst>
        </pc:grpChg>
        <pc:picChg chg="mod">
          <ac:chgData name="Jan Bridget" userId="1cb18f0111499b26" providerId="LiveId" clId="{748C0AB7-32FA-47F5-B49C-F825D100421A}" dt="2024-08-16T11:20:43.210" v="337" actId="14100"/>
          <ac:picMkLst>
            <pc:docMk/>
            <pc:sldMk cId="469940418" sldId="268"/>
            <ac:picMk id="5" creationId="{45FA30B9-01F1-DF6B-03CE-94B1D496B2F0}"/>
          </ac:picMkLst>
        </pc:picChg>
      </pc:sldChg>
      <pc:sldChg chg="addSp delSp modSp mod setBg delDesignElem">
        <pc:chgData name="Jan Bridget" userId="1cb18f0111499b26" providerId="LiveId" clId="{748C0AB7-32FA-47F5-B49C-F825D100421A}" dt="2024-08-16T11:18:52.090" v="322"/>
        <pc:sldMkLst>
          <pc:docMk/>
          <pc:sldMk cId="3879826109" sldId="269"/>
        </pc:sldMkLst>
        <pc:spChg chg="mod ord">
          <ac:chgData name="Jan Bridget" userId="1cb18f0111499b26" providerId="LiveId" clId="{748C0AB7-32FA-47F5-B49C-F825D100421A}" dt="2024-08-16T11:09:34.197" v="267" actId="26606"/>
          <ac:spMkLst>
            <pc:docMk/>
            <pc:sldMk cId="3879826109" sldId="269"/>
            <ac:spMk id="2" creationId="{2E6E3688-D73B-3105-1430-142E9D001273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3879826109" sldId="269"/>
            <ac:spMk id="26" creationId="{66D61E08-70C3-48D8-BEA0-787111DC30DA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3879826109" sldId="269"/>
            <ac:spMk id="28" creationId="{FC55298F-0AE5-478E-AD2B-03C2614C5833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3879826109" sldId="269"/>
            <ac:spMk id="30" creationId="{C180E4EA-0B63-4779-A895-7E90E71088F3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3879826109" sldId="269"/>
            <ac:spMk id="32" creationId="{CEE01D9D-3DE8-4EED-B0D3-8F3C79CC7673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3879826109" sldId="269"/>
            <ac:spMk id="34" creationId="{89AF5CE9-607F-43F4-8983-DCD6DA4051FD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3879826109" sldId="269"/>
            <ac:spMk id="36" creationId="{6EEA2DBD-9E1E-4521-8C01-F32AD18A89E3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3879826109" sldId="269"/>
            <ac:spMk id="38" creationId="{15BBD2C1-BA9B-46A9-A27A-33498B169272}"/>
          </ac:spMkLst>
        </pc:spChg>
        <pc:grpChg chg="add del">
          <ac:chgData name="Jan Bridget" userId="1cb18f0111499b26" providerId="LiveId" clId="{748C0AB7-32FA-47F5-B49C-F825D100421A}" dt="2024-08-16T11:18:52.090" v="322"/>
          <ac:grpSpMkLst>
            <pc:docMk/>
            <pc:sldMk cId="3879826109" sldId="269"/>
            <ac:grpSpMk id="10" creationId="{88C9B83F-64CD-41C1-925F-A08801FFD0BD}"/>
          </ac:grpSpMkLst>
        </pc:grpChg>
        <pc:picChg chg="mod">
          <ac:chgData name="Jan Bridget" userId="1cb18f0111499b26" providerId="LiveId" clId="{748C0AB7-32FA-47F5-B49C-F825D100421A}" dt="2024-08-16T11:09:34.197" v="267" actId="26606"/>
          <ac:picMkLst>
            <pc:docMk/>
            <pc:sldMk cId="3879826109" sldId="269"/>
            <ac:picMk id="5" creationId="{FFC0FDE1-73C8-B7F3-62E2-06274A0DB941}"/>
          </ac:picMkLst>
        </pc:picChg>
        <pc:cxnChg chg="add del">
          <ac:chgData name="Jan Bridget" userId="1cb18f0111499b26" providerId="LiveId" clId="{748C0AB7-32FA-47F5-B49C-F825D100421A}" dt="2024-08-16T11:18:52.090" v="322"/>
          <ac:cxnSpMkLst>
            <pc:docMk/>
            <pc:sldMk cId="3879826109" sldId="269"/>
            <ac:cxnSpMk id="22" creationId="{A57C1A16-B8AB-4D99-A195-A38F556A6486}"/>
          </ac:cxnSpMkLst>
        </pc:cxnChg>
        <pc:cxnChg chg="add del">
          <ac:chgData name="Jan Bridget" userId="1cb18f0111499b26" providerId="LiveId" clId="{748C0AB7-32FA-47F5-B49C-F825D100421A}" dt="2024-08-16T11:18:52.090" v="322"/>
          <ac:cxnSpMkLst>
            <pc:docMk/>
            <pc:sldMk cId="3879826109" sldId="269"/>
            <ac:cxnSpMk id="24" creationId="{F8A9B20B-D1DD-4573-B5EC-558029519236}"/>
          </ac:cxnSpMkLst>
        </pc:cxnChg>
      </pc:sldChg>
      <pc:sldChg chg="modSp mod">
        <pc:chgData name="Jan Bridget" userId="1cb18f0111499b26" providerId="LiveId" clId="{748C0AB7-32FA-47F5-B49C-F825D100421A}" dt="2024-08-16T11:21:10.486" v="339"/>
        <pc:sldMkLst>
          <pc:docMk/>
          <pc:sldMk cId="2929011578" sldId="272"/>
        </pc:sldMkLst>
        <pc:spChg chg="mod">
          <ac:chgData name="Jan Bridget" userId="1cb18f0111499b26" providerId="LiveId" clId="{748C0AB7-32FA-47F5-B49C-F825D100421A}" dt="2024-08-16T11:21:10.486" v="339"/>
          <ac:spMkLst>
            <pc:docMk/>
            <pc:sldMk cId="2929011578" sldId="272"/>
            <ac:spMk id="2" creationId="{5B1B958F-A2E5-285B-0D43-F09C98F03511}"/>
          </ac:spMkLst>
        </pc:spChg>
        <pc:picChg chg="mod">
          <ac:chgData name="Jan Bridget" userId="1cb18f0111499b26" providerId="LiveId" clId="{748C0AB7-32FA-47F5-B49C-F825D100421A}" dt="2024-08-16T11:10:00.244" v="270" actId="14100"/>
          <ac:picMkLst>
            <pc:docMk/>
            <pc:sldMk cId="2929011578" sldId="272"/>
            <ac:picMk id="5" creationId="{BBC081DB-C431-412C-D71D-AA733B9C4E56}"/>
          </ac:picMkLst>
        </pc:picChg>
      </pc:sldChg>
      <pc:sldChg chg="addSp delSp modSp mod setBg setClrOvrMap delDesignElem">
        <pc:chgData name="Jan Bridget" userId="1cb18f0111499b26" providerId="LiveId" clId="{748C0AB7-32FA-47F5-B49C-F825D100421A}" dt="2024-08-16T11:35:19.930" v="349" actId="20577"/>
        <pc:sldMkLst>
          <pc:docMk/>
          <pc:sldMk cId="2062311713" sldId="275"/>
        </pc:sldMkLst>
        <pc:spChg chg="mod">
          <ac:chgData name="Jan Bridget" userId="1cb18f0111499b26" providerId="LiveId" clId="{748C0AB7-32FA-47F5-B49C-F825D100421A}" dt="2024-08-16T11:22:03.293" v="342" actId="26606"/>
          <ac:spMkLst>
            <pc:docMk/>
            <pc:sldMk cId="2062311713" sldId="275"/>
            <ac:spMk id="2" creationId="{7440AE85-B84C-09AC-0208-1BCEB0544BDC}"/>
          </ac:spMkLst>
        </pc:spChg>
        <pc:spChg chg="add del mod">
          <ac:chgData name="Jan Bridget" userId="1cb18f0111499b26" providerId="LiveId" clId="{748C0AB7-32FA-47F5-B49C-F825D100421A}" dt="2024-08-16T11:11:01.529" v="277" actId="26606"/>
          <ac:spMkLst>
            <pc:docMk/>
            <pc:sldMk cId="2062311713" sldId="275"/>
            <ac:spMk id="3" creationId="{40982831-2ED5-2DA8-AD52-7B3FB1038B04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2062311713" sldId="275"/>
            <ac:spMk id="8" creationId="{C52ED567-06B3-4107-9773-BBB6BD78673C}"/>
          </ac:spMkLst>
        </pc:spChg>
        <pc:spChg chg="add del">
          <ac:chgData name="Jan Bridget" userId="1cb18f0111499b26" providerId="LiveId" clId="{748C0AB7-32FA-47F5-B49C-F825D100421A}" dt="2024-08-16T11:10:38.946" v="272" actId="26606"/>
          <ac:spMkLst>
            <pc:docMk/>
            <pc:sldMk cId="2062311713" sldId="275"/>
            <ac:spMk id="9" creationId="{3BCB5F6A-9EB0-40B0-9D13-3023E9A20508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2062311713" sldId="275"/>
            <ac:spMk id="10" creationId="{AF551D8B-3775-4477-88B7-7B7C350D34E4}"/>
          </ac:spMkLst>
        </pc:spChg>
        <pc:spChg chg="add del">
          <ac:chgData name="Jan Bridget" userId="1cb18f0111499b26" providerId="LiveId" clId="{748C0AB7-32FA-47F5-B49C-F825D100421A}" dt="2024-08-16T11:10:55.173" v="274" actId="26606"/>
          <ac:spMkLst>
            <pc:docMk/>
            <pc:sldMk cId="2062311713" sldId="275"/>
            <ac:spMk id="11" creationId="{73772B81-181F-48B7-8826-4D9686D15DF5}"/>
          </ac:spMkLst>
        </pc:spChg>
        <pc:spChg chg="add del">
          <ac:chgData name="Jan Bridget" userId="1cb18f0111499b26" providerId="LiveId" clId="{748C0AB7-32FA-47F5-B49C-F825D100421A}" dt="2024-08-16T11:10:55.173" v="274" actId="26606"/>
          <ac:spMkLst>
            <pc:docMk/>
            <pc:sldMk cId="2062311713" sldId="275"/>
            <ac:spMk id="12" creationId="{9F4444CE-BC8D-4D61-B303-4C05614E62AB}"/>
          </ac:spMkLst>
        </pc:spChg>
        <pc:spChg chg="add del">
          <ac:chgData name="Jan Bridget" userId="1cb18f0111499b26" providerId="LiveId" clId="{748C0AB7-32FA-47F5-B49C-F825D100421A}" dt="2024-08-16T11:10:55.173" v="274" actId="26606"/>
          <ac:spMkLst>
            <pc:docMk/>
            <pc:sldMk cId="2062311713" sldId="275"/>
            <ac:spMk id="13" creationId="{B2205F6E-03C6-4E92-877C-E2482F6599AA}"/>
          </ac:spMkLst>
        </pc:spChg>
        <pc:spChg chg="add del">
          <ac:chgData name="Jan Bridget" userId="1cb18f0111499b26" providerId="LiveId" clId="{748C0AB7-32FA-47F5-B49C-F825D100421A}" dt="2024-08-16T11:11:01.508" v="276" actId="26606"/>
          <ac:spMkLst>
            <pc:docMk/>
            <pc:sldMk cId="2062311713" sldId="275"/>
            <ac:spMk id="22" creationId="{BDDE9CD4-0E0A-4129-8689-A89C4E9A666D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2062311713" sldId="275"/>
            <ac:spMk id="26" creationId="{205F7B13-ACB5-46BE-8070-0431266B183B}"/>
          </ac:spMkLst>
        </pc:spChg>
        <pc:spChg chg="add del">
          <ac:chgData name="Jan Bridget" userId="1cb18f0111499b26" providerId="LiveId" clId="{748C0AB7-32FA-47F5-B49C-F825D100421A}" dt="2024-08-16T11:11:01.508" v="276" actId="26606"/>
          <ac:spMkLst>
            <pc:docMk/>
            <pc:sldMk cId="2062311713" sldId="275"/>
            <ac:spMk id="28" creationId="{40982831-2ED5-2DA8-AD52-7B3FB1038B04}"/>
          </ac:spMkLst>
        </pc:spChg>
        <pc:spChg chg="add del mod">
          <ac:chgData name="Jan Bridget" userId="1cb18f0111499b26" providerId="LiveId" clId="{748C0AB7-32FA-47F5-B49C-F825D100421A}" dt="2024-08-16T11:22:03.293" v="342" actId="26606"/>
          <ac:spMkLst>
            <pc:docMk/>
            <pc:sldMk cId="2062311713" sldId="275"/>
            <ac:spMk id="30" creationId="{40982831-2ED5-2DA8-AD52-7B3FB1038B04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2062311713" sldId="275"/>
            <ac:spMk id="33" creationId="{BB934D2B-85E2-4375-94EE-B66C16BF7999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2062311713" sldId="275"/>
            <ac:spMk id="34" creationId="{9B445E02-D785-4565-B842-9567BBC09508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2062311713" sldId="275"/>
            <ac:spMk id="35" creationId="{2C153736-D102-4F57-9DE7-615AFC02B0AC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2062311713" sldId="275"/>
            <ac:spMk id="36" creationId="{BA407A52-66F4-4CDE-A726-FF79F3EC342D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2062311713" sldId="275"/>
            <ac:spMk id="37" creationId="{D28FFB34-4FC3-46F5-B900-D3B774FD0BE6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2062311713" sldId="275"/>
            <ac:spMk id="38" creationId="{D52A0D23-45DD-4DF4-ADE6-A81F409BB9FB}"/>
          </ac:spMkLst>
        </pc:spChg>
        <pc:spChg chg="add del">
          <ac:chgData name="Jan Bridget" userId="1cb18f0111499b26" providerId="LiveId" clId="{748C0AB7-32FA-47F5-B49C-F825D100421A}" dt="2024-08-16T11:22:03.263" v="341" actId="26606"/>
          <ac:spMkLst>
            <pc:docMk/>
            <pc:sldMk cId="2062311713" sldId="275"/>
            <ac:spMk id="39" creationId="{9F4444CE-BC8D-4D61-B303-4C05614E62AB}"/>
          </ac:spMkLst>
        </pc:spChg>
        <pc:spChg chg="add del">
          <ac:chgData name="Jan Bridget" userId="1cb18f0111499b26" providerId="LiveId" clId="{748C0AB7-32FA-47F5-B49C-F825D100421A}" dt="2024-08-16T11:22:03.263" v="341" actId="26606"/>
          <ac:spMkLst>
            <pc:docMk/>
            <pc:sldMk cId="2062311713" sldId="275"/>
            <ac:spMk id="40" creationId="{B2205F6E-03C6-4E92-877C-E2482F6599AA}"/>
          </ac:spMkLst>
        </pc:spChg>
        <pc:spChg chg="add del">
          <ac:chgData name="Jan Bridget" userId="1cb18f0111499b26" providerId="LiveId" clId="{748C0AB7-32FA-47F5-B49C-F825D100421A}" dt="2024-08-16T11:22:03.263" v="341" actId="26606"/>
          <ac:spMkLst>
            <pc:docMk/>
            <pc:sldMk cId="2062311713" sldId="275"/>
            <ac:spMk id="41" creationId="{73772B81-181F-48B7-8826-4D9686D15DF5}"/>
          </ac:spMkLst>
        </pc:spChg>
        <pc:spChg chg="add">
          <ac:chgData name="Jan Bridget" userId="1cb18f0111499b26" providerId="LiveId" clId="{748C0AB7-32FA-47F5-B49C-F825D100421A}" dt="2024-08-16T11:22:03.293" v="342" actId="26606"/>
          <ac:spMkLst>
            <pc:docMk/>
            <pc:sldMk cId="2062311713" sldId="275"/>
            <ac:spMk id="44" creationId="{9F4444CE-BC8D-4D61-B303-4C05614E62AB}"/>
          </ac:spMkLst>
        </pc:spChg>
        <pc:spChg chg="add">
          <ac:chgData name="Jan Bridget" userId="1cb18f0111499b26" providerId="LiveId" clId="{748C0AB7-32FA-47F5-B49C-F825D100421A}" dt="2024-08-16T11:22:03.293" v="342" actId="26606"/>
          <ac:spMkLst>
            <pc:docMk/>
            <pc:sldMk cId="2062311713" sldId="275"/>
            <ac:spMk id="45" creationId="{73772B81-181F-48B7-8826-4D9686D15DF5}"/>
          </ac:spMkLst>
        </pc:spChg>
        <pc:spChg chg="add">
          <ac:chgData name="Jan Bridget" userId="1cb18f0111499b26" providerId="LiveId" clId="{748C0AB7-32FA-47F5-B49C-F825D100421A}" dt="2024-08-16T11:22:03.293" v="342" actId="26606"/>
          <ac:spMkLst>
            <pc:docMk/>
            <pc:sldMk cId="2062311713" sldId="275"/>
            <ac:spMk id="46" creationId="{B2205F6E-03C6-4E92-877C-E2482F6599AA}"/>
          </ac:spMkLst>
        </pc:spChg>
        <pc:grpChg chg="add del">
          <ac:chgData name="Jan Bridget" userId="1cb18f0111499b26" providerId="LiveId" clId="{748C0AB7-32FA-47F5-B49C-F825D100421A}" dt="2024-08-16T11:11:01.508" v="276" actId="26606"/>
          <ac:grpSpMkLst>
            <pc:docMk/>
            <pc:sldMk cId="2062311713" sldId="275"/>
            <ac:grpSpMk id="24" creationId="{85DB3CA2-FA66-42B9-90EF-394894352D8C}"/>
          </ac:grpSpMkLst>
        </pc:grpChg>
        <pc:graphicFrameChg chg="add del">
          <ac:chgData name="Jan Bridget" userId="1cb18f0111499b26" providerId="LiveId" clId="{748C0AB7-32FA-47F5-B49C-F825D100421A}" dt="2024-08-16T11:10:55.173" v="274" actId="26606"/>
          <ac:graphicFrameMkLst>
            <pc:docMk/>
            <pc:sldMk cId="2062311713" sldId="275"/>
            <ac:graphicFrameMk id="14" creationId="{A61EFE4E-8BEE-F26D-4141-E881155AC57C}"/>
          </ac:graphicFrameMkLst>
        </pc:graphicFrameChg>
        <pc:graphicFrameChg chg="add del">
          <ac:chgData name="Jan Bridget" userId="1cb18f0111499b26" providerId="LiveId" clId="{748C0AB7-32FA-47F5-B49C-F825D100421A}" dt="2024-08-16T11:22:03.263" v="341" actId="26606"/>
          <ac:graphicFrameMkLst>
            <pc:docMk/>
            <pc:sldMk cId="2062311713" sldId="275"/>
            <ac:graphicFrameMk id="42" creationId="{488D4616-5EBD-CC16-729C-8384393429B5}"/>
          </ac:graphicFrameMkLst>
        </pc:graphicFrameChg>
        <pc:graphicFrameChg chg="add mod">
          <ac:chgData name="Jan Bridget" userId="1cb18f0111499b26" providerId="LiveId" clId="{748C0AB7-32FA-47F5-B49C-F825D100421A}" dt="2024-08-16T11:35:19.930" v="349" actId="20577"/>
          <ac:graphicFrameMkLst>
            <pc:docMk/>
            <pc:sldMk cId="2062311713" sldId="275"/>
            <ac:graphicFrameMk id="47" creationId="{46E62400-291E-990B-35CA-35888B0B0B3F}"/>
          </ac:graphicFrameMkLst>
        </pc:graphicFrameChg>
        <pc:picChg chg="add del">
          <ac:chgData name="Jan Bridget" userId="1cb18f0111499b26" providerId="LiveId" clId="{748C0AB7-32FA-47F5-B49C-F825D100421A}" dt="2024-08-16T11:10:38.946" v="272" actId="26606"/>
          <ac:picMkLst>
            <pc:docMk/>
            <pc:sldMk cId="2062311713" sldId="275"/>
            <ac:picMk id="5" creationId="{CAD25242-67AF-6210-3D8C-98C27A8FDBE1}"/>
          </ac:picMkLst>
        </pc:picChg>
        <pc:picChg chg="add del">
          <ac:chgData name="Jan Bridget" userId="1cb18f0111499b26" providerId="LiveId" clId="{748C0AB7-32FA-47F5-B49C-F825D100421A}" dt="2024-08-16T11:11:01.508" v="276" actId="26606"/>
          <ac:picMkLst>
            <pc:docMk/>
            <pc:sldMk cId="2062311713" sldId="275"/>
            <ac:picMk id="23" creationId="{9BB6D055-051D-33A1-8525-CE91D7632F49}"/>
          </ac:picMkLst>
        </pc:picChg>
        <pc:cxnChg chg="add del">
          <ac:chgData name="Jan Bridget" userId="1cb18f0111499b26" providerId="LiveId" clId="{748C0AB7-32FA-47F5-B49C-F825D100421A}" dt="2024-08-16T11:18:52.090" v="322"/>
          <ac:cxnSpMkLst>
            <pc:docMk/>
            <pc:sldMk cId="2062311713" sldId="275"/>
            <ac:cxnSpMk id="31" creationId="{1A901C3D-CFAE-460D-BD0E-7D22164D7DFB}"/>
          </ac:cxnSpMkLst>
        </pc:cxnChg>
        <pc:cxnChg chg="add del">
          <ac:chgData name="Jan Bridget" userId="1cb18f0111499b26" providerId="LiveId" clId="{748C0AB7-32FA-47F5-B49C-F825D100421A}" dt="2024-08-16T11:18:52.090" v="322"/>
          <ac:cxnSpMkLst>
            <pc:docMk/>
            <pc:sldMk cId="2062311713" sldId="275"/>
            <ac:cxnSpMk id="32" creationId="{837C0EA9-1437-4437-9D20-2BBDA1AA9FF8}"/>
          </ac:cxnSpMkLst>
        </pc:cxnChg>
      </pc:sldChg>
      <pc:sldChg chg="addSp delSp modSp mod setBg delDesignElem">
        <pc:chgData name="Jan Bridget" userId="1cb18f0111499b26" providerId="LiveId" clId="{748C0AB7-32FA-47F5-B49C-F825D100421A}" dt="2024-08-20T11:07:11.199" v="968" actId="20577"/>
        <pc:sldMkLst>
          <pc:docMk/>
          <pc:sldMk cId="1801276420" sldId="276"/>
        </pc:sldMkLst>
        <pc:spChg chg="mod">
          <ac:chgData name="Jan Bridget" userId="1cb18f0111499b26" providerId="LiveId" clId="{748C0AB7-32FA-47F5-B49C-F825D100421A}" dt="2024-08-16T11:19:20.207" v="325" actId="26606"/>
          <ac:spMkLst>
            <pc:docMk/>
            <pc:sldMk cId="1801276420" sldId="276"/>
            <ac:spMk id="2" creationId="{30F7882E-F248-8B1B-D894-5385D94B3069}"/>
          </ac:spMkLst>
        </pc:spChg>
        <pc:spChg chg="del mod">
          <ac:chgData name="Jan Bridget" userId="1cb18f0111499b26" providerId="LiveId" clId="{748C0AB7-32FA-47F5-B49C-F825D100421A}" dt="2024-08-16T11:07:03.251" v="260" actId="26606"/>
          <ac:spMkLst>
            <pc:docMk/>
            <pc:sldMk cId="1801276420" sldId="276"/>
            <ac:spMk id="3" creationId="{9A8E9599-A184-E910-5E7D-1E737CCDE3BA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1801276420" sldId="276"/>
            <ac:spMk id="9" creationId="{655AE6B0-AC9E-4167-806F-E9DB135FC46B}"/>
          </ac:spMkLst>
        </pc:spChg>
        <pc:spChg chg="add del">
          <ac:chgData name="Jan Bridget" userId="1cb18f0111499b26" providerId="LiveId" clId="{748C0AB7-32FA-47F5-B49C-F825D100421A}" dt="2024-08-16T11:19:20.094" v="324" actId="26606"/>
          <ac:spMkLst>
            <pc:docMk/>
            <pc:sldMk cId="1801276420" sldId="276"/>
            <ac:spMk id="10" creationId="{655AE6B0-AC9E-4167-806F-E9DB135FC46B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1801276420" sldId="276"/>
            <ac:spMk id="22" creationId="{87BD1F4E-A66D-4C06-86DA-8D56CA7A3B41}"/>
          </ac:spMkLst>
        </pc:spChg>
        <pc:spChg chg="add del">
          <ac:chgData name="Jan Bridget" userId="1cb18f0111499b26" providerId="LiveId" clId="{748C0AB7-32FA-47F5-B49C-F825D100421A}" dt="2024-08-16T11:19:20.094" v="324" actId="26606"/>
          <ac:spMkLst>
            <pc:docMk/>
            <pc:sldMk cId="1801276420" sldId="276"/>
            <ac:spMk id="23" creationId="{87BD1F4E-A66D-4C06-86DA-8D56CA7A3B41}"/>
          </ac:spMkLst>
        </pc:spChg>
        <pc:spChg chg="add del">
          <ac:chgData name="Jan Bridget" userId="1cb18f0111499b26" providerId="LiveId" clId="{748C0AB7-32FA-47F5-B49C-F825D100421A}" dt="2024-08-16T11:21:10.486" v="339"/>
          <ac:spMkLst>
            <pc:docMk/>
            <pc:sldMk cId="1801276420" sldId="276"/>
            <ac:spMk id="30" creationId="{9F4444CE-BC8D-4D61-B303-4C05614E62AB}"/>
          </ac:spMkLst>
        </pc:spChg>
        <pc:spChg chg="add del">
          <ac:chgData name="Jan Bridget" userId="1cb18f0111499b26" providerId="LiveId" clId="{748C0AB7-32FA-47F5-B49C-F825D100421A}" dt="2024-08-16T11:21:10.486" v="339"/>
          <ac:spMkLst>
            <pc:docMk/>
            <pc:sldMk cId="1801276420" sldId="276"/>
            <ac:spMk id="31" creationId="{73772B81-181F-48B7-8826-4D9686D15DF5}"/>
          </ac:spMkLst>
        </pc:spChg>
        <pc:spChg chg="add del">
          <ac:chgData name="Jan Bridget" userId="1cb18f0111499b26" providerId="LiveId" clId="{748C0AB7-32FA-47F5-B49C-F825D100421A}" dt="2024-08-16T11:21:10.486" v="339"/>
          <ac:spMkLst>
            <pc:docMk/>
            <pc:sldMk cId="1801276420" sldId="276"/>
            <ac:spMk id="32" creationId="{B2205F6E-03C6-4E92-877C-E2482F6599AA}"/>
          </ac:spMkLst>
        </pc:spChg>
        <pc:grpChg chg="add del">
          <ac:chgData name="Jan Bridget" userId="1cb18f0111499b26" providerId="LiveId" clId="{748C0AB7-32FA-47F5-B49C-F825D100421A}" dt="2024-08-16T11:18:52.090" v="322"/>
          <ac:grpSpMkLst>
            <pc:docMk/>
            <pc:sldMk cId="1801276420" sldId="276"/>
            <ac:grpSpMk id="11" creationId="{3523416A-383B-4FDC-B4C9-D8EDDFE9C043}"/>
          </ac:grpSpMkLst>
        </pc:grpChg>
        <pc:grpChg chg="add del">
          <ac:chgData name="Jan Bridget" userId="1cb18f0111499b26" providerId="LiveId" clId="{748C0AB7-32FA-47F5-B49C-F825D100421A}" dt="2024-08-16T11:19:20.094" v="324" actId="26606"/>
          <ac:grpSpMkLst>
            <pc:docMk/>
            <pc:sldMk cId="1801276420" sldId="276"/>
            <ac:grpSpMk id="12" creationId="{3523416A-383B-4FDC-B4C9-D8EDDFE9C043}"/>
          </ac:grpSpMkLst>
        </pc:grpChg>
        <pc:graphicFrameChg chg="add mod modGraphic">
          <ac:chgData name="Jan Bridget" userId="1cb18f0111499b26" providerId="LiveId" clId="{748C0AB7-32FA-47F5-B49C-F825D100421A}" dt="2024-08-20T11:07:11.199" v="968" actId="20577"/>
          <ac:graphicFrameMkLst>
            <pc:docMk/>
            <pc:sldMk cId="1801276420" sldId="276"/>
            <ac:graphicFrameMk id="5" creationId="{8C536166-445B-8B49-0A8E-8E5E2B46D9A5}"/>
          </ac:graphicFrameMkLst>
        </pc:graphicFrameChg>
      </pc:sldChg>
      <pc:sldChg chg="addSp delSp modSp mod setBg setClrOvrMap delDesignElem">
        <pc:chgData name="Jan Bridget" userId="1cb18f0111499b26" providerId="LiveId" clId="{748C0AB7-32FA-47F5-B49C-F825D100421A}" dt="2024-08-16T11:18:52.090" v="322"/>
        <pc:sldMkLst>
          <pc:docMk/>
          <pc:sldMk cId="1932176750" sldId="277"/>
        </pc:sldMkLst>
        <pc:spChg chg="mod">
          <ac:chgData name="Jan Bridget" userId="1cb18f0111499b26" providerId="LiveId" clId="{748C0AB7-32FA-47F5-B49C-F825D100421A}" dt="2024-08-16T11:07:17.576" v="261" actId="26606"/>
          <ac:spMkLst>
            <pc:docMk/>
            <pc:sldMk cId="1932176750" sldId="277"/>
            <ac:spMk id="2" creationId="{DCD60873-C802-B6FE-3727-275F8A5A5B4C}"/>
          </ac:spMkLst>
        </pc:spChg>
        <pc:spChg chg="mod">
          <ac:chgData name="Jan Bridget" userId="1cb18f0111499b26" providerId="LiveId" clId="{748C0AB7-32FA-47F5-B49C-F825D100421A}" dt="2024-08-16T11:07:17.576" v="261" actId="26606"/>
          <ac:spMkLst>
            <pc:docMk/>
            <pc:sldMk cId="1932176750" sldId="277"/>
            <ac:spMk id="3" creationId="{F48946C5-B7FE-CAD1-75F8-5310C53C9039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1932176750" sldId="277"/>
            <ac:spMk id="9" creationId="{3BCB5F6A-9EB0-40B0-9D13-3023E9A20508}"/>
          </ac:spMkLst>
        </pc:spChg>
        <pc:picChg chg="add">
          <ac:chgData name="Jan Bridget" userId="1cb18f0111499b26" providerId="LiveId" clId="{748C0AB7-32FA-47F5-B49C-F825D100421A}" dt="2024-08-16T11:07:17.576" v="261" actId="26606"/>
          <ac:picMkLst>
            <pc:docMk/>
            <pc:sldMk cId="1932176750" sldId="277"/>
            <ac:picMk id="5" creationId="{49698C57-39D1-37BF-0D6E-4CA0D11EA2BB}"/>
          </ac:picMkLst>
        </pc:picChg>
      </pc:sldChg>
      <pc:sldChg chg="addSp delSp modSp mod setBg setClrOvrMap delDesignElem">
        <pc:chgData name="Jan Bridget" userId="1cb18f0111499b26" providerId="LiveId" clId="{748C0AB7-32FA-47F5-B49C-F825D100421A}" dt="2024-08-16T11:18:52.090" v="322"/>
        <pc:sldMkLst>
          <pc:docMk/>
          <pc:sldMk cId="2530121193" sldId="278"/>
        </pc:sldMkLst>
        <pc:spChg chg="mod">
          <ac:chgData name="Jan Bridget" userId="1cb18f0111499b26" providerId="LiveId" clId="{748C0AB7-32FA-47F5-B49C-F825D100421A}" dt="2024-08-16T11:08:13.677" v="265" actId="26606"/>
          <ac:spMkLst>
            <pc:docMk/>
            <pc:sldMk cId="2530121193" sldId="278"/>
            <ac:spMk id="2" creationId="{90DE77CB-399D-2CF3-E501-30EC5DD37BCD}"/>
          </ac:spMkLst>
        </pc:spChg>
        <pc:spChg chg="add del mod">
          <ac:chgData name="Jan Bridget" userId="1cb18f0111499b26" providerId="LiveId" clId="{748C0AB7-32FA-47F5-B49C-F825D100421A}" dt="2024-08-16T11:08:00.296" v="264" actId="26606"/>
          <ac:spMkLst>
            <pc:docMk/>
            <pc:sldMk cId="2530121193" sldId="278"/>
            <ac:spMk id="3" creationId="{840A49B1-28F4-984A-400B-2C9315B2592C}"/>
          </ac:spMkLst>
        </pc:spChg>
        <pc:spChg chg="add del">
          <ac:chgData name="Jan Bridget" userId="1cb18f0111499b26" providerId="LiveId" clId="{748C0AB7-32FA-47F5-B49C-F825D100421A}" dt="2024-08-16T11:08:00.287" v="263" actId="26606"/>
          <ac:spMkLst>
            <pc:docMk/>
            <pc:sldMk cId="2530121193" sldId="278"/>
            <ac:spMk id="9" creationId="{655AE6B0-AC9E-4167-806F-E9DB135FC46B}"/>
          </ac:spMkLst>
        </pc:spChg>
        <pc:spChg chg="add del">
          <ac:chgData name="Jan Bridget" userId="1cb18f0111499b26" providerId="LiveId" clId="{748C0AB7-32FA-47F5-B49C-F825D100421A}" dt="2024-08-16T11:08:00.287" v="263" actId="26606"/>
          <ac:spMkLst>
            <pc:docMk/>
            <pc:sldMk cId="2530121193" sldId="278"/>
            <ac:spMk id="22" creationId="{87BD1F4E-A66D-4C06-86DA-8D56CA7A3B41}"/>
          </ac:spMkLst>
        </pc:spChg>
        <pc:spChg chg="add del">
          <ac:chgData name="Jan Bridget" userId="1cb18f0111499b26" providerId="LiveId" clId="{748C0AB7-32FA-47F5-B49C-F825D100421A}" dt="2024-08-16T11:08:13.677" v="265" actId="26606"/>
          <ac:spMkLst>
            <pc:docMk/>
            <pc:sldMk cId="2530121193" sldId="278"/>
            <ac:spMk id="25" creationId="{EB6743CF-E74B-4A3C-A785-599069DB89DF}"/>
          </ac:spMkLst>
        </pc:spChg>
        <pc:spChg chg="add mod">
          <ac:chgData name="Jan Bridget" userId="1cb18f0111499b26" providerId="LiveId" clId="{748C0AB7-32FA-47F5-B49C-F825D100421A}" dt="2024-08-16T11:08:13.677" v="265" actId="26606"/>
          <ac:spMkLst>
            <pc:docMk/>
            <pc:sldMk cId="2530121193" sldId="278"/>
            <ac:spMk id="26" creationId="{840A49B1-28F4-984A-400B-2C9315B2592C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2530121193" sldId="278"/>
            <ac:spMk id="31" creationId="{3BCB5F6A-9EB0-40B0-9D13-3023E9A20508}"/>
          </ac:spMkLst>
        </pc:spChg>
        <pc:grpChg chg="add del">
          <ac:chgData name="Jan Bridget" userId="1cb18f0111499b26" providerId="LiveId" clId="{748C0AB7-32FA-47F5-B49C-F825D100421A}" dt="2024-08-16T11:08:00.287" v="263" actId="26606"/>
          <ac:grpSpMkLst>
            <pc:docMk/>
            <pc:sldMk cId="2530121193" sldId="278"/>
            <ac:grpSpMk id="11" creationId="{3523416A-383B-4FDC-B4C9-D8EDDFE9C043}"/>
          </ac:grpSpMkLst>
        </pc:grpChg>
        <pc:graphicFrameChg chg="add del">
          <ac:chgData name="Jan Bridget" userId="1cb18f0111499b26" providerId="LiveId" clId="{748C0AB7-32FA-47F5-B49C-F825D100421A}" dt="2024-08-16T11:08:00.287" v="263" actId="26606"/>
          <ac:graphicFrameMkLst>
            <pc:docMk/>
            <pc:sldMk cId="2530121193" sldId="278"/>
            <ac:graphicFrameMk id="5" creationId="{087BE179-9B2C-3FFD-BFF3-AFC3DFF76EFC}"/>
          </ac:graphicFrameMkLst>
        </pc:graphicFrameChg>
        <pc:picChg chg="add mod ord">
          <ac:chgData name="Jan Bridget" userId="1cb18f0111499b26" providerId="LiveId" clId="{748C0AB7-32FA-47F5-B49C-F825D100421A}" dt="2024-08-16T11:08:13.677" v="265" actId="26606"/>
          <ac:picMkLst>
            <pc:docMk/>
            <pc:sldMk cId="2530121193" sldId="278"/>
            <ac:picMk id="24" creationId="{A201B6B1-D428-CA55-42FB-BF990C835DCF}"/>
          </ac:picMkLst>
        </pc:picChg>
      </pc:sldChg>
      <pc:sldChg chg="addSp delSp modSp mod setBg delDesignElem">
        <pc:chgData name="Jan Bridget" userId="1cb18f0111499b26" providerId="LiveId" clId="{748C0AB7-32FA-47F5-B49C-F825D100421A}" dt="2024-08-22T20:02:30.075" v="1253" actId="20577"/>
        <pc:sldMkLst>
          <pc:docMk/>
          <pc:sldMk cId="3477652035" sldId="279"/>
        </pc:sldMkLst>
        <pc:spChg chg="mod">
          <ac:chgData name="Jan Bridget" userId="1cb18f0111499b26" providerId="LiveId" clId="{748C0AB7-32FA-47F5-B49C-F825D100421A}" dt="2024-08-16T11:06:20.709" v="258" actId="26606"/>
          <ac:spMkLst>
            <pc:docMk/>
            <pc:sldMk cId="3477652035" sldId="279"/>
            <ac:spMk id="2" creationId="{1C936710-AF77-7974-0094-05005D5FE8B8}"/>
          </ac:spMkLst>
        </pc:spChg>
        <pc:spChg chg="mod">
          <ac:chgData name="Jan Bridget" userId="1cb18f0111499b26" providerId="LiveId" clId="{748C0AB7-32FA-47F5-B49C-F825D100421A}" dt="2024-08-22T20:02:30.075" v="1253" actId="20577"/>
          <ac:spMkLst>
            <pc:docMk/>
            <pc:sldMk cId="3477652035" sldId="279"/>
            <ac:spMk id="3" creationId="{E3F8FDC2-C64D-28CA-AEA3-426ABE391641}"/>
          </ac:spMkLst>
        </pc:spChg>
        <pc:spChg chg="add del">
          <ac:chgData name="Jan Bridget" userId="1cb18f0111499b26" providerId="LiveId" clId="{748C0AB7-32FA-47F5-B49C-F825D100421A}" dt="2024-08-16T11:06:20.699" v="257" actId="26606"/>
          <ac:spMkLst>
            <pc:docMk/>
            <pc:sldMk cId="3477652035" sldId="279"/>
            <ac:spMk id="13" creationId="{3F088236-D655-4F88-B238-E16762358025}"/>
          </ac:spMkLst>
        </pc:spChg>
        <pc:spChg chg="add del">
          <ac:chgData name="Jan Bridget" userId="1cb18f0111499b26" providerId="LiveId" clId="{748C0AB7-32FA-47F5-B49C-F825D100421A}" dt="2024-08-16T11:06:20.699" v="257" actId="26606"/>
          <ac:spMkLst>
            <pc:docMk/>
            <pc:sldMk cId="3477652035" sldId="279"/>
            <ac:spMk id="15" creationId="{3DAC0C92-199E-475C-9390-119A9B027276}"/>
          </ac:spMkLst>
        </pc:spChg>
        <pc:spChg chg="add del">
          <ac:chgData name="Jan Bridget" userId="1cb18f0111499b26" providerId="LiveId" clId="{748C0AB7-32FA-47F5-B49C-F825D100421A}" dt="2024-08-16T11:06:20.699" v="257" actId="26606"/>
          <ac:spMkLst>
            <pc:docMk/>
            <pc:sldMk cId="3477652035" sldId="279"/>
            <ac:spMk id="17" creationId="{C4CFB339-0ED8-4FE2-9EF1-6D1375B8499B}"/>
          </ac:spMkLst>
        </pc:spChg>
        <pc:spChg chg="add del">
          <ac:chgData name="Jan Bridget" userId="1cb18f0111499b26" providerId="LiveId" clId="{748C0AB7-32FA-47F5-B49C-F825D100421A}" dt="2024-08-16T11:06:20.699" v="257" actId="26606"/>
          <ac:spMkLst>
            <pc:docMk/>
            <pc:sldMk cId="3477652035" sldId="279"/>
            <ac:spMk id="19" creationId="{31896C80-2069-4431-9C19-83B913734490}"/>
          </ac:spMkLst>
        </pc:spChg>
        <pc:spChg chg="add del">
          <ac:chgData name="Jan Bridget" userId="1cb18f0111499b26" providerId="LiveId" clId="{748C0AB7-32FA-47F5-B49C-F825D100421A}" dt="2024-08-16T11:06:20.699" v="257" actId="26606"/>
          <ac:spMkLst>
            <pc:docMk/>
            <pc:sldMk cId="3477652035" sldId="279"/>
            <ac:spMk id="21" creationId="{BF120A21-0841-4823-B0C4-28AEBCEF9B78}"/>
          </ac:spMkLst>
        </pc:spChg>
        <pc:spChg chg="add del">
          <ac:chgData name="Jan Bridget" userId="1cb18f0111499b26" providerId="LiveId" clId="{748C0AB7-32FA-47F5-B49C-F825D100421A}" dt="2024-08-16T11:06:20.699" v="257" actId="26606"/>
          <ac:spMkLst>
            <pc:docMk/>
            <pc:sldMk cId="3477652035" sldId="279"/>
            <ac:spMk id="23" creationId="{DBB05BAE-BBD3-4289-899F-A6851503C6B0}"/>
          </ac:spMkLst>
        </pc:spChg>
        <pc:spChg chg="add del">
          <ac:chgData name="Jan Bridget" userId="1cb18f0111499b26" providerId="LiveId" clId="{748C0AB7-32FA-47F5-B49C-F825D100421A}" dt="2024-08-16T11:06:20.699" v="257" actId="26606"/>
          <ac:spMkLst>
            <pc:docMk/>
            <pc:sldMk cId="3477652035" sldId="279"/>
            <ac:spMk id="25" creationId="{9874D11C-36F5-4BBE-A490-019A54E953B0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3477652035" sldId="279"/>
            <ac:spMk id="28" creationId="{3BCB5F6A-9EB0-40B0-9D13-3023E9A20508}"/>
          </ac:spMkLst>
        </pc:spChg>
        <pc:picChg chg="add del">
          <ac:chgData name="Jan Bridget" userId="1cb18f0111499b26" providerId="LiveId" clId="{748C0AB7-32FA-47F5-B49C-F825D100421A}" dt="2024-08-16T11:06:20.699" v="257" actId="26606"/>
          <ac:picMkLst>
            <pc:docMk/>
            <pc:sldMk cId="3477652035" sldId="279"/>
            <ac:picMk id="5" creationId="{14B47706-F072-036D-A703-66B448012AE3}"/>
          </ac:picMkLst>
        </pc:picChg>
        <pc:picChg chg="add">
          <ac:chgData name="Jan Bridget" userId="1cb18f0111499b26" providerId="LiveId" clId="{748C0AB7-32FA-47F5-B49C-F825D100421A}" dt="2024-08-16T11:06:20.709" v="258" actId="26606"/>
          <ac:picMkLst>
            <pc:docMk/>
            <pc:sldMk cId="3477652035" sldId="279"/>
            <ac:picMk id="27" creationId="{85B023C6-6F98-7785-4342-1C29C40B7A7E}"/>
          </ac:picMkLst>
        </pc:picChg>
        <pc:cxnChg chg="add del">
          <ac:chgData name="Jan Bridget" userId="1cb18f0111499b26" providerId="LiveId" clId="{748C0AB7-32FA-47F5-B49C-F825D100421A}" dt="2024-08-16T11:06:20.699" v="257" actId="26606"/>
          <ac:cxnSpMkLst>
            <pc:docMk/>
            <pc:sldMk cId="3477652035" sldId="279"/>
            <ac:cxnSpMk id="9" creationId="{64FA5DFF-7FE6-4855-84E6-DFA78EE978BD}"/>
          </ac:cxnSpMkLst>
        </pc:cxnChg>
        <pc:cxnChg chg="add del">
          <ac:chgData name="Jan Bridget" userId="1cb18f0111499b26" providerId="LiveId" clId="{748C0AB7-32FA-47F5-B49C-F825D100421A}" dt="2024-08-16T11:06:20.699" v="257" actId="26606"/>
          <ac:cxnSpMkLst>
            <pc:docMk/>
            <pc:sldMk cId="3477652035" sldId="279"/>
            <ac:cxnSpMk id="11" creationId="{2AFD8CBA-54A3-4363-991B-B9C631BBFA74}"/>
          </ac:cxnSpMkLst>
        </pc:cxnChg>
      </pc:sldChg>
      <pc:sldChg chg="addSp delSp modSp mod setBg setClrOvrMap delDesignElem">
        <pc:chgData name="Jan Bridget" userId="1cb18f0111499b26" providerId="LiveId" clId="{748C0AB7-32FA-47F5-B49C-F825D100421A}" dt="2024-08-16T11:18:52.090" v="322"/>
        <pc:sldMkLst>
          <pc:docMk/>
          <pc:sldMk cId="1943660557" sldId="280"/>
        </pc:sldMkLst>
        <pc:spChg chg="mod">
          <ac:chgData name="Jan Bridget" userId="1cb18f0111499b26" providerId="LiveId" clId="{748C0AB7-32FA-47F5-B49C-F825D100421A}" dt="2024-08-16T11:11:57.097" v="279" actId="26606"/>
          <ac:spMkLst>
            <pc:docMk/>
            <pc:sldMk cId="1943660557" sldId="280"/>
            <ac:spMk id="2" creationId="{A16CA958-0E72-55E1-5C00-F1CCDACE6664}"/>
          </ac:spMkLst>
        </pc:spChg>
        <pc:spChg chg="mod">
          <ac:chgData name="Jan Bridget" userId="1cb18f0111499b26" providerId="LiveId" clId="{748C0AB7-32FA-47F5-B49C-F825D100421A}" dt="2024-08-16T11:12:06.775" v="280" actId="255"/>
          <ac:spMkLst>
            <pc:docMk/>
            <pc:sldMk cId="1943660557" sldId="280"/>
            <ac:spMk id="3" creationId="{5D2A7380-62BF-A094-37A4-68A649B71BBC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1943660557" sldId="280"/>
            <ac:spMk id="9" creationId="{3BCB5F6A-9EB0-40B0-9D13-3023E9A20508}"/>
          </ac:spMkLst>
        </pc:spChg>
        <pc:picChg chg="add">
          <ac:chgData name="Jan Bridget" userId="1cb18f0111499b26" providerId="LiveId" clId="{748C0AB7-32FA-47F5-B49C-F825D100421A}" dt="2024-08-16T11:11:57.097" v="279" actId="26606"/>
          <ac:picMkLst>
            <pc:docMk/>
            <pc:sldMk cId="1943660557" sldId="280"/>
            <ac:picMk id="5" creationId="{7FABC4AB-6B27-2E41-D8DF-30F7820D93E3}"/>
          </ac:picMkLst>
        </pc:picChg>
      </pc:sldChg>
      <pc:sldChg chg="addSp delSp modSp mod ord setBg setClrOvrMap delDesignElem">
        <pc:chgData name="Jan Bridget" userId="1cb18f0111499b26" providerId="LiveId" clId="{748C0AB7-32FA-47F5-B49C-F825D100421A}" dt="2024-08-24T10:01:16.484" v="2239"/>
        <pc:sldMkLst>
          <pc:docMk/>
          <pc:sldMk cId="2514426518" sldId="281"/>
        </pc:sldMkLst>
        <pc:spChg chg="mod">
          <ac:chgData name="Jan Bridget" userId="1cb18f0111499b26" providerId="LiveId" clId="{748C0AB7-32FA-47F5-B49C-F825D100421A}" dt="2024-08-16T11:12:39.577" v="283" actId="26606"/>
          <ac:spMkLst>
            <pc:docMk/>
            <pc:sldMk cId="2514426518" sldId="281"/>
            <ac:spMk id="2" creationId="{FE439DCE-07D0-876F-B911-0A743507BBFD}"/>
          </ac:spMkLst>
        </pc:spChg>
        <pc:spChg chg="mod">
          <ac:chgData name="Jan Bridget" userId="1cb18f0111499b26" providerId="LiveId" clId="{748C0AB7-32FA-47F5-B49C-F825D100421A}" dt="2024-08-21T07:08:01.507" v="979" actId="20577"/>
          <ac:spMkLst>
            <pc:docMk/>
            <pc:sldMk cId="2514426518" sldId="281"/>
            <ac:spMk id="3" creationId="{F2436C77-BBE0-6E2B-C325-1A53D2DD57B6}"/>
          </ac:spMkLst>
        </pc:spChg>
        <pc:spChg chg="add del">
          <ac:chgData name="Jan Bridget" userId="1cb18f0111499b26" providerId="LiveId" clId="{748C0AB7-32FA-47F5-B49C-F825D100421A}" dt="2024-08-16T11:12:39.544" v="282" actId="26606"/>
          <ac:spMkLst>
            <pc:docMk/>
            <pc:sldMk cId="2514426518" sldId="281"/>
            <ac:spMk id="9" creationId="{518E5A25-92C5-4F27-8E26-0AAAB0CDC85E}"/>
          </ac:spMkLst>
        </pc:spChg>
        <pc:spChg chg="add del">
          <ac:chgData name="Jan Bridget" userId="1cb18f0111499b26" providerId="LiveId" clId="{748C0AB7-32FA-47F5-B49C-F825D100421A}" dt="2024-08-16T11:18:52.090" v="322"/>
          <ac:spMkLst>
            <pc:docMk/>
            <pc:sldMk cId="2514426518" sldId="281"/>
            <ac:spMk id="12" creationId="{3BCB5F6A-9EB0-40B0-9D13-3023E9A20508}"/>
          </ac:spMkLst>
        </pc:spChg>
        <pc:picChg chg="add del">
          <ac:chgData name="Jan Bridget" userId="1cb18f0111499b26" providerId="LiveId" clId="{748C0AB7-32FA-47F5-B49C-F825D100421A}" dt="2024-08-16T11:12:39.544" v="282" actId="26606"/>
          <ac:picMkLst>
            <pc:docMk/>
            <pc:sldMk cId="2514426518" sldId="281"/>
            <ac:picMk id="5" creationId="{4301F356-CDF8-3062-6443-501A6F8DD875}"/>
          </ac:picMkLst>
        </pc:picChg>
        <pc:picChg chg="add">
          <ac:chgData name="Jan Bridget" userId="1cb18f0111499b26" providerId="LiveId" clId="{748C0AB7-32FA-47F5-B49C-F825D100421A}" dt="2024-08-16T11:12:39.577" v="283" actId="26606"/>
          <ac:picMkLst>
            <pc:docMk/>
            <pc:sldMk cId="2514426518" sldId="281"/>
            <ac:picMk id="11" creationId="{36EB7303-18AB-5FE8-55B5-AC18DB5B5E0D}"/>
          </ac:picMkLst>
        </pc:picChg>
      </pc:sldChg>
      <pc:sldChg chg="modSp new del mod">
        <pc:chgData name="Jan Bridget" userId="1cb18f0111499b26" providerId="LiveId" clId="{748C0AB7-32FA-47F5-B49C-F825D100421A}" dt="2024-08-20T10:32:47.535" v="872" actId="47"/>
        <pc:sldMkLst>
          <pc:docMk/>
          <pc:sldMk cId="365223715" sldId="282"/>
        </pc:sldMkLst>
        <pc:spChg chg="mod">
          <ac:chgData name="Jan Bridget" userId="1cb18f0111499b26" providerId="LiveId" clId="{748C0AB7-32FA-47F5-B49C-F825D100421A}" dt="2024-08-16T11:48:41.992" v="409" actId="20577"/>
          <ac:spMkLst>
            <pc:docMk/>
            <pc:sldMk cId="365223715" sldId="282"/>
            <ac:spMk id="2" creationId="{2E095F3B-3DE0-BCD1-A9D9-475FFF9FC217}"/>
          </ac:spMkLst>
        </pc:spChg>
        <pc:spChg chg="mod">
          <ac:chgData name="Jan Bridget" userId="1cb18f0111499b26" providerId="LiveId" clId="{748C0AB7-32FA-47F5-B49C-F825D100421A}" dt="2024-08-16T11:48:14.921" v="369" actId="27636"/>
          <ac:spMkLst>
            <pc:docMk/>
            <pc:sldMk cId="365223715" sldId="282"/>
            <ac:spMk id="3" creationId="{ABC858C2-F1A0-C9F9-98A3-FFD23EEB73BE}"/>
          </ac:spMkLst>
        </pc:spChg>
      </pc:sldChg>
      <pc:sldChg chg="modSp new del mod">
        <pc:chgData name="Jan Bridget" userId="1cb18f0111499b26" providerId="LiveId" clId="{748C0AB7-32FA-47F5-B49C-F825D100421A}" dt="2024-08-20T10:32:43.261" v="871" actId="47"/>
        <pc:sldMkLst>
          <pc:docMk/>
          <pc:sldMk cId="4266666981" sldId="283"/>
        </pc:sldMkLst>
        <pc:spChg chg="mod">
          <ac:chgData name="Jan Bridget" userId="1cb18f0111499b26" providerId="LiveId" clId="{748C0AB7-32FA-47F5-B49C-F825D100421A}" dt="2024-08-16T11:48:27.833" v="385" actId="20577"/>
          <ac:spMkLst>
            <pc:docMk/>
            <pc:sldMk cId="4266666981" sldId="283"/>
            <ac:spMk id="2" creationId="{F285911F-45A1-D677-3A07-A38C7DBAD03C}"/>
          </ac:spMkLst>
        </pc:spChg>
        <pc:spChg chg="mod">
          <ac:chgData name="Jan Bridget" userId="1cb18f0111499b26" providerId="LiveId" clId="{748C0AB7-32FA-47F5-B49C-F825D100421A}" dt="2024-08-16T11:49:05.100" v="411" actId="255"/>
          <ac:spMkLst>
            <pc:docMk/>
            <pc:sldMk cId="4266666981" sldId="283"/>
            <ac:spMk id="3" creationId="{FFFDFCB9-9FCD-CC13-C28E-1DAC2F63B0FA}"/>
          </ac:spMkLst>
        </pc:spChg>
      </pc:sldChg>
      <pc:sldChg chg="modSp new mod">
        <pc:chgData name="Jan Bridget" userId="1cb18f0111499b26" providerId="LiveId" clId="{748C0AB7-32FA-47F5-B49C-F825D100421A}" dt="2024-08-16T11:49:38.503" v="430" actId="27636"/>
        <pc:sldMkLst>
          <pc:docMk/>
          <pc:sldMk cId="93819506" sldId="284"/>
        </pc:sldMkLst>
        <pc:spChg chg="mod">
          <ac:chgData name="Jan Bridget" userId="1cb18f0111499b26" providerId="LiveId" clId="{748C0AB7-32FA-47F5-B49C-F825D100421A}" dt="2024-08-16T11:49:13.425" v="427" actId="20577"/>
          <ac:spMkLst>
            <pc:docMk/>
            <pc:sldMk cId="93819506" sldId="284"/>
            <ac:spMk id="2" creationId="{AEBE90A7-5BE3-895E-9B65-0760F6465B32}"/>
          </ac:spMkLst>
        </pc:spChg>
        <pc:spChg chg="mod">
          <ac:chgData name="Jan Bridget" userId="1cb18f0111499b26" providerId="LiveId" clId="{748C0AB7-32FA-47F5-B49C-F825D100421A}" dt="2024-08-16T11:49:38.503" v="430" actId="27636"/>
          <ac:spMkLst>
            <pc:docMk/>
            <pc:sldMk cId="93819506" sldId="284"/>
            <ac:spMk id="3" creationId="{1F4AE85F-9D92-4187-29CB-DD2E74EA992E}"/>
          </ac:spMkLst>
        </pc:spChg>
      </pc:sldChg>
      <pc:sldChg chg="modSp new del mod">
        <pc:chgData name="Jan Bridget" userId="1cb18f0111499b26" providerId="LiveId" clId="{748C0AB7-32FA-47F5-B49C-F825D100421A}" dt="2024-08-20T10:32:30.550" v="870" actId="47"/>
        <pc:sldMkLst>
          <pc:docMk/>
          <pc:sldMk cId="947858501" sldId="285"/>
        </pc:sldMkLst>
        <pc:spChg chg="mod">
          <ac:chgData name="Jan Bridget" userId="1cb18f0111499b26" providerId="LiveId" clId="{748C0AB7-32FA-47F5-B49C-F825D100421A}" dt="2024-08-16T11:49:48.025" v="446" actId="20577"/>
          <ac:spMkLst>
            <pc:docMk/>
            <pc:sldMk cId="947858501" sldId="285"/>
            <ac:spMk id="2" creationId="{6046663B-8B79-6252-8FCC-0CCC17659B1B}"/>
          </ac:spMkLst>
        </pc:spChg>
        <pc:spChg chg="mod">
          <ac:chgData name="Jan Bridget" userId="1cb18f0111499b26" providerId="LiveId" clId="{748C0AB7-32FA-47F5-B49C-F825D100421A}" dt="2024-08-16T11:51:18.072" v="448" actId="255"/>
          <ac:spMkLst>
            <pc:docMk/>
            <pc:sldMk cId="947858501" sldId="285"/>
            <ac:spMk id="3" creationId="{FB2A5A8C-1031-2798-A6E3-90BFE461CDCF}"/>
          </ac:spMkLst>
        </pc:spChg>
      </pc:sldChg>
      <pc:sldChg chg="modSp new mod">
        <pc:chgData name="Jan Bridget" userId="1cb18f0111499b26" providerId="LiveId" clId="{748C0AB7-32FA-47F5-B49C-F825D100421A}" dt="2024-08-16T11:52:21.100" v="471" actId="27636"/>
        <pc:sldMkLst>
          <pc:docMk/>
          <pc:sldMk cId="2738122786" sldId="286"/>
        </pc:sldMkLst>
        <pc:spChg chg="mod">
          <ac:chgData name="Jan Bridget" userId="1cb18f0111499b26" providerId="LiveId" clId="{748C0AB7-32FA-47F5-B49C-F825D100421A}" dt="2024-08-16T11:52:14.857" v="469" actId="20577"/>
          <ac:spMkLst>
            <pc:docMk/>
            <pc:sldMk cId="2738122786" sldId="286"/>
            <ac:spMk id="2" creationId="{E96B367D-40BD-5990-3D77-3F39BF5FC1BC}"/>
          </ac:spMkLst>
        </pc:spChg>
        <pc:spChg chg="mod">
          <ac:chgData name="Jan Bridget" userId="1cb18f0111499b26" providerId="LiveId" clId="{748C0AB7-32FA-47F5-B49C-F825D100421A}" dt="2024-08-16T11:52:21.100" v="471" actId="27636"/>
          <ac:spMkLst>
            <pc:docMk/>
            <pc:sldMk cId="2738122786" sldId="286"/>
            <ac:spMk id="3" creationId="{10C84889-6A06-0F7F-C577-F200B5B401B1}"/>
          </ac:spMkLst>
        </pc:spChg>
      </pc:sldChg>
      <pc:sldChg chg="addSp delSp modSp new mod">
        <pc:chgData name="Jan Bridget" userId="1cb18f0111499b26" providerId="LiveId" clId="{748C0AB7-32FA-47F5-B49C-F825D100421A}" dt="2024-08-18T14:13:04.351" v="494" actId="113"/>
        <pc:sldMkLst>
          <pc:docMk/>
          <pc:sldMk cId="663659060" sldId="287"/>
        </pc:sldMkLst>
        <pc:spChg chg="mod">
          <ac:chgData name="Jan Bridget" userId="1cb18f0111499b26" providerId="LiveId" clId="{748C0AB7-32FA-47F5-B49C-F825D100421A}" dt="2024-08-18T14:13:04.351" v="494" actId="113"/>
          <ac:spMkLst>
            <pc:docMk/>
            <pc:sldMk cId="663659060" sldId="287"/>
            <ac:spMk id="2" creationId="{3AA5A5B4-FF34-6B56-D587-383C7EEA2C53}"/>
          </ac:spMkLst>
        </pc:spChg>
        <pc:spChg chg="del">
          <ac:chgData name="Jan Bridget" userId="1cb18f0111499b26" providerId="LiveId" clId="{748C0AB7-32FA-47F5-B49C-F825D100421A}" dt="2024-08-18T14:12:36.455" v="485"/>
          <ac:spMkLst>
            <pc:docMk/>
            <pc:sldMk cId="663659060" sldId="287"/>
            <ac:spMk id="3" creationId="{F0B4277D-B320-479D-78EB-50F098D02D9E}"/>
          </ac:spMkLst>
        </pc:spChg>
        <pc:picChg chg="add mod">
          <ac:chgData name="Jan Bridget" userId="1cb18f0111499b26" providerId="LiveId" clId="{748C0AB7-32FA-47F5-B49C-F825D100421A}" dt="2024-08-18T14:12:47.065" v="492" actId="14100"/>
          <ac:picMkLst>
            <pc:docMk/>
            <pc:sldMk cId="663659060" sldId="287"/>
            <ac:picMk id="5" creationId="{9098DB2E-085D-419C-BEAB-920B27476F2F}"/>
          </ac:picMkLst>
        </pc:picChg>
      </pc:sldChg>
      <pc:sldChg chg="modSp new mod">
        <pc:chgData name="Jan Bridget" userId="1cb18f0111499b26" providerId="LiveId" clId="{748C0AB7-32FA-47F5-B49C-F825D100421A}" dt="2024-08-20T10:31:34.735" v="869" actId="20577"/>
        <pc:sldMkLst>
          <pc:docMk/>
          <pc:sldMk cId="1333902337" sldId="288"/>
        </pc:sldMkLst>
        <pc:spChg chg="mod">
          <ac:chgData name="Jan Bridget" userId="1cb18f0111499b26" providerId="LiveId" clId="{748C0AB7-32FA-47F5-B49C-F825D100421A}" dt="2024-08-20T10:31:34.735" v="869" actId="20577"/>
          <ac:spMkLst>
            <pc:docMk/>
            <pc:sldMk cId="1333902337" sldId="288"/>
            <ac:spMk id="2" creationId="{1F7F2D6D-1BF6-CC7F-5FA6-F21FA77609C9}"/>
          </ac:spMkLst>
        </pc:spChg>
        <pc:spChg chg="mod">
          <ac:chgData name="Jan Bridget" userId="1cb18f0111499b26" providerId="LiveId" clId="{748C0AB7-32FA-47F5-B49C-F825D100421A}" dt="2024-08-18T14:16:44.718" v="628" actId="255"/>
          <ac:spMkLst>
            <pc:docMk/>
            <pc:sldMk cId="1333902337" sldId="288"/>
            <ac:spMk id="3" creationId="{FFC249FB-D2CB-FA8C-122C-600FA734D83F}"/>
          </ac:spMkLst>
        </pc:spChg>
      </pc:sldChg>
      <pc:sldChg chg="delSp add del ord">
        <pc:chgData name="Jan Bridget" userId="1cb18f0111499b26" providerId="LiveId" clId="{748C0AB7-32FA-47F5-B49C-F825D100421A}" dt="2024-08-22T20:00:07.356" v="1235" actId="47"/>
        <pc:sldMkLst>
          <pc:docMk/>
          <pc:sldMk cId="771360192" sldId="378"/>
        </pc:sldMkLst>
        <pc:picChg chg="del">
          <ac:chgData name="Jan Bridget" userId="1cb18f0111499b26" providerId="LiveId" clId="{748C0AB7-32FA-47F5-B49C-F825D100421A}" dt="2024-08-22T20:00:00.034" v="1234" actId="478"/>
          <ac:picMkLst>
            <pc:docMk/>
            <pc:sldMk cId="771360192" sldId="378"/>
            <ac:picMk id="2050" creationId="{00000000-0000-0000-0000-000000000000}"/>
          </ac:picMkLst>
        </pc:picChg>
      </pc:sldChg>
      <pc:sldChg chg="addSp delSp modSp new mod">
        <pc:chgData name="Jan Bridget" userId="1cb18f0111499b26" providerId="LiveId" clId="{748C0AB7-32FA-47F5-B49C-F825D100421A}" dt="2024-08-20T10:06:09.370" v="754" actId="255"/>
        <pc:sldMkLst>
          <pc:docMk/>
          <pc:sldMk cId="3559234820" sldId="379"/>
        </pc:sldMkLst>
        <pc:spChg chg="mod">
          <ac:chgData name="Jan Bridget" userId="1cb18f0111499b26" providerId="LiveId" clId="{748C0AB7-32FA-47F5-B49C-F825D100421A}" dt="2024-08-20T10:06:09.370" v="754" actId="255"/>
          <ac:spMkLst>
            <pc:docMk/>
            <pc:sldMk cId="3559234820" sldId="379"/>
            <ac:spMk id="2" creationId="{AD9DF6C9-9136-3E51-4E2E-72D793F1E8A2}"/>
          </ac:spMkLst>
        </pc:spChg>
        <pc:spChg chg="del">
          <ac:chgData name="Jan Bridget" userId="1cb18f0111499b26" providerId="LiveId" clId="{748C0AB7-32FA-47F5-B49C-F825D100421A}" dt="2024-08-20T10:05:15.998" v="720"/>
          <ac:spMkLst>
            <pc:docMk/>
            <pc:sldMk cId="3559234820" sldId="379"/>
            <ac:spMk id="3" creationId="{39820F09-0DDE-7A67-E065-E0C645DDE99D}"/>
          </ac:spMkLst>
        </pc:spChg>
        <pc:picChg chg="add mod">
          <ac:chgData name="Jan Bridget" userId="1cb18f0111499b26" providerId="LiveId" clId="{748C0AB7-32FA-47F5-B49C-F825D100421A}" dt="2024-08-20T10:05:40.364" v="752" actId="14100"/>
          <ac:picMkLst>
            <pc:docMk/>
            <pc:sldMk cId="3559234820" sldId="379"/>
            <ac:picMk id="5" creationId="{96058FC7-5C14-7C13-6A7D-711E5A4E363E}"/>
          </ac:picMkLst>
        </pc:picChg>
      </pc:sldChg>
      <pc:sldChg chg="addSp delSp modSp new mod">
        <pc:chgData name="Jan Bridget" userId="1cb18f0111499b26" providerId="LiveId" clId="{748C0AB7-32FA-47F5-B49C-F825D100421A}" dt="2024-08-20T10:29:47.550" v="863" actId="1076"/>
        <pc:sldMkLst>
          <pc:docMk/>
          <pc:sldMk cId="4253798120" sldId="380"/>
        </pc:sldMkLst>
        <pc:spChg chg="mod">
          <ac:chgData name="Jan Bridget" userId="1cb18f0111499b26" providerId="LiveId" clId="{748C0AB7-32FA-47F5-B49C-F825D100421A}" dt="2024-08-20T10:29:39.914" v="860" actId="255"/>
          <ac:spMkLst>
            <pc:docMk/>
            <pc:sldMk cId="4253798120" sldId="380"/>
            <ac:spMk id="2" creationId="{C54EC7B5-585A-D8D9-2313-58DE28C28547}"/>
          </ac:spMkLst>
        </pc:spChg>
        <pc:spChg chg="del">
          <ac:chgData name="Jan Bridget" userId="1cb18f0111499b26" providerId="LiveId" clId="{748C0AB7-32FA-47F5-B49C-F825D100421A}" dt="2024-08-20T10:29:22.507" v="833"/>
          <ac:spMkLst>
            <pc:docMk/>
            <pc:sldMk cId="4253798120" sldId="380"/>
            <ac:spMk id="3" creationId="{44E088AD-9FF1-8856-4E2A-CD577BA2B24E}"/>
          </ac:spMkLst>
        </pc:spChg>
        <pc:picChg chg="add mod">
          <ac:chgData name="Jan Bridget" userId="1cb18f0111499b26" providerId="LiveId" clId="{748C0AB7-32FA-47F5-B49C-F825D100421A}" dt="2024-08-20T10:29:47.550" v="863" actId="1076"/>
          <ac:picMkLst>
            <pc:docMk/>
            <pc:sldMk cId="4253798120" sldId="380"/>
            <ac:picMk id="5" creationId="{A7F594E1-F3A4-6C6E-52B3-B53F9055614B}"/>
          </ac:picMkLst>
        </pc:picChg>
      </pc:sldChg>
      <pc:sldChg chg="addSp delSp modSp new mod">
        <pc:chgData name="Jan Bridget" userId="1cb18f0111499b26" providerId="LiveId" clId="{748C0AB7-32FA-47F5-B49C-F825D100421A}" dt="2024-08-20T10:39:18.556" v="907" actId="255"/>
        <pc:sldMkLst>
          <pc:docMk/>
          <pc:sldMk cId="3829016590" sldId="381"/>
        </pc:sldMkLst>
        <pc:spChg chg="mod">
          <ac:chgData name="Jan Bridget" userId="1cb18f0111499b26" providerId="LiveId" clId="{748C0AB7-32FA-47F5-B49C-F825D100421A}" dt="2024-08-20T10:39:18.556" v="907" actId="255"/>
          <ac:spMkLst>
            <pc:docMk/>
            <pc:sldMk cId="3829016590" sldId="381"/>
            <ac:spMk id="2" creationId="{3E6A1176-40CA-015B-250D-4B4B4A3960BF}"/>
          </ac:spMkLst>
        </pc:spChg>
        <pc:spChg chg="del">
          <ac:chgData name="Jan Bridget" userId="1cb18f0111499b26" providerId="LiveId" clId="{748C0AB7-32FA-47F5-B49C-F825D100421A}" dt="2024-08-20T10:38:55.442" v="874"/>
          <ac:spMkLst>
            <pc:docMk/>
            <pc:sldMk cId="3829016590" sldId="381"/>
            <ac:spMk id="3" creationId="{5FA08D2D-53DD-93EA-DF7C-20D4CE4D8D7E}"/>
          </ac:spMkLst>
        </pc:spChg>
        <pc:picChg chg="add mod">
          <ac:chgData name="Jan Bridget" userId="1cb18f0111499b26" providerId="LiveId" clId="{748C0AB7-32FA-47F5-B49C-F825D100421A}" dt="2024-08-20T10:38:58.881" v="877" actId="14100"/>
          <ac:picMkLst>
            <pc:docMk/>
            <pc:sldMk cId="3829016590" sldId="381"/>
            <ac:picMk id="5" creationId="{7D392521-44DE-E98C-D470-992613C4DA10}"/>
          </ac:picMkLst>
        </pc:picChg>
      </pc:sldChg>
      <pc:sldChg chg="modSp new mod">
        <pc:chgData name="Jan Bridget" userId="1cb18f0111499b26" providerId="LiveId" clId="{748C0AB7-32FA-47F5-B49C-F825D100421A}" dt="2024-08-21T07:11:04.753" v="1192" actId="20577"/>
        <pc:sldMkLst>
          <pc:docMk/>
          <pc:sldMk cId="2390810684" sldId="382"/>
        </pc:sldMkLst>
        <pc:spChg chg="mod">
          <ac:chgData name="Jan Bridget" userId="1cb18f0111499b26" providerId="LiveId" clId="{748C0AB7-32FA-47F5-B49C-F825D100421A}" dt="2024-08-21T07:08:15.705" v="990" actId="20577"/>
          <ac:spMkLst>
            <pc:docMk/>
            <pc:sldMk cId="2390810684" sldId="382"/>
            <ac:spMk id="2" creationId="{83B89A46-42C2-5FAD-1194-F0493E4806B5}"/>
          </ac:spMkLst>
        </pc:spChg>
        <pc:spChg chg="mod">
          <ac:chgData name="Jan Bridget" userId="1cb18f0111499b26" providerId="LiveId" clId="{748C0AB7-32FA-47F5-B49C-F825D100421A}" dt="2024-08-21T07:11:04.753" v="1192" actId="20577"/>
          <ac:spMkLst>
            <pc:docMk/>
            <pc:sldMk cId="2390810684" sldId="382"/>
            <ac:spMk id="3" creationId="{72497DAF-AD0D-97DA-CAE8-9F1F7F3097CE}"/>
          </ac:spMkLst>
        </pc:spChg>
      </pc:sldChg>
      <pc:sldChg chg="addSp delSp modSp new del mod">
        <pc:chgData name="Jan Bridget" userId="1cb18f0111499b26" providerId="LiveId" clId="{748C0AB7-32FA-47F5-B49C-F825D100421A}" dt="2024-08-23T10:27:45.650" v="2216" actId="47"/>
        <pc:sldMkLst>
          <pc:docMk/>
          <pc:sldMk cId="4013104819" sldId="383"/>
        </pc:sldMkLst>
        <pc:spChg chg="mod">
          <ac:chgData name="Jan Bridget" userId="1cb18f0111499b26" providerId="LiveId" clId="{748C0AB7-32FA-47F5-B49C-F825D100421A}" dt="2024-08-21T11:20:17.837" v="1224" actId="255"/>
          <ac:spMkLst>
            <pc:docMk/>
            <pc:sldMk cId="4013104819" sldId="383"/>
            <ac:spMk id="2" creationId="{03CAB1E7-744E-84BA-98E3-A6977A09149F}"/>
          </ac:spMkLst>
        </pc:spChg>
        <pc:spChg chg="del">
          <ac:chgData name="Jan Bridget" userId="1cb18f0111499b26" providerId="LiveId" clId="{748C0AB7-32FA-47F5-B49C-F825D100421A}" dt="2024-08-21T11:20:22.761" v="1225"/>
          <ac:spMkLst>
            <pc:docMk/>
            <pc:sldMk cId="4013104819" sldId="383"/>
            <ac:spMk id="3" creationId="{F4D0560B-CE06-753C-B713-A86E545CCEBE}"/>
          </ac:spMkLst>
        </pc:spChg>
        <pc:picChg chg="add mod">
          <ac:chgData name="Jan Bridget" userId="1cb18f0111499b26" providerId="LiveId" clId="{748C0AB7-32FA-47F5-B49C-F825D100421A}" dt="2024-08-21T11:20:33.879" v="1233" actId="1076"/>
          <ac:picMkLst>
            <pc:docMk/>
            <pc:sldMk cId="4013104819" sldId="383"/>
            <ac:picMk id="5" creationId="{C89E7421-4896-A310-CD4A-78E5A789711F}"/>
          </ac:picMkLst>
        </pc:picChg>
      </pc:sldChg>
      <pc:sldChg chg="modSp new del mod">
        <pc:chgData name="Jan Bridget" userId="1cb18f0111499b26" providerId="LiveId" clId="{748C0AB7-32FA-47F5-B49C-F825D100421A}" dt="2024-08-23T10:04:46.878" v="1539" actId="47"/>
        <pc:sldMkLst>
          <pc:docMk/>
          <pc:sldMk cId="1150993431" sldId="384"/>
        </pc:sldMkLst>
        <pc:spChg chg="mod">
          <ac:chgData name="Jan Bridget" userId="1cb18f0111499b26" providerId="LiveId" clId="{748C0AB7-32FA-47F5-B49C-F825D100421A}" dt="2024-08-23T09:51:43.442" v="1303" actId="20577"/>
          <ac:spMkLst>
            <pc:docMk/>
            <pc:sldMk cId="1150993431" sldId="384"/>
            <ac:spMk id="2" creationId="{906C2703-F989-F0CE-5015-65B9F5A082E8}"/>
          </ac:spMkLst>
        </pc:spChg>
      </pc:sldChg>
      <pc:sldChg chg="addSp delSp modSp new mod">
        <pc:chgData name="Jan Bridget" userId="1cb18f0111499b26" providerId="LiveId" clId="{748C0AB7-32FA-47F5-B49C-F825D100421A}" dt="2024-08-23T10:04:26.562" v="1538" actId="20577"/>
        <pc:sldMkLst>
          <pc:docMk/>
          <pc:sldMk cId="1225661438" sldId="385"/>
        </pc:sldMkLst>
        <pc:spChg chg="mod">
          <ac:chgData name="Jan Bridget" userId="1cb18f0111499b26" providerId="LiveId" clId="{748C0AB7-32FA-47F5-B49C-F825D100421A}" dt="2024-08-23T09:52:48.057" v="1373" actId="20577"/>
          <ac:spMkLst>
            <pc:docMk/>
            <pc:sldMk cId="1225661438" sldId="385"/>
            <ac:spMk id="2" creationId="{647D3482-3D85-F497-0518-58E6A5422ECC}"/>
          </ac:spMkLst>
        </pc:spChg>
        <pc:spChg chg="del">
          <ac:chgData name="Jan Bridget" userId="1cb18f0111499b26" providerId="LiveId" clId="{748C0AB7-32FA-47F5-B49C-F825D100421A}" dt="2024-08-23T10:01:50.769" v="1374"/>
          <ac:spMkLst>
            <pc:docMk/>
            <pc:sldMk cId="1225661438" sldId="385"/>
            <ac:spMk id="3" creationId="{6C250CB2-C846-7BE4-5CC0-A0DCAC8EB231}"/>
          </ac:spMkLst>
        </pc:spChg>
        <pc:spChg chg="mod">
          <ac:chgData name="Jan Bridget" userId="1cb18f0111499b26" providerId="LiveId" clId="{748C0AB7-32FA-47F5-B49C-F825D100421A}" dt="2024-08-23T10:04:26.562" v="1538" actId="20577"/>
          <ac:spMkLst>
            <pc:docMk/>
            <pc:sldMk cId="1225661438" sldId="385"/>
            <ac:spMk id="4" creationId="{3D66BA23-F0ED-3D84-D4DD-95BFD1D930EA}"/>
          </ac:spMkLst>
        </pc:spChg>
        <pc:picChg chg="add mod">
          <ac:chgData name="Jan Bridget" userId="1cb18f0111499b26" providerId="LiveId" clId="{748C0AB7-32FA-47F5-B49C-F825D100421A}" dt="2024-08-23T10:01:56.503" v="1377" actId="14100"/>
          <ac:picMkLst>
            <pc:docMk/>
            <pc:sldMk cId="1225661438" sldId="385"/>
            <ac:picMk id="6" creationId="{E7E3E1AC-1196-8615-009A-C9262D0B7636}"/>
          </ac:picMkLst>
        </pc:picChg>
      </pc:sldChg>
      <pc:sldChg chg="addSp delSp modSp new mod">
        <pc:chgData name="Jan Bridget" userId="1cb18f0111499b26" providerId="LiveId" clId="{748C0AB7-32FA-47F5-B49C-F825D100421A}" dt="2024-08-23T10:19:56.393" v="1835" actId="20577"/>
        <pc:sldMkLst>
          <pc:docMk/>
          <pc:sldMk cId="2469613638" sldId="386"/>
        </pc:sldMkLst>
        <pc:spChg chg="mod">
          <ac:chgData name="Jan Bridget" userId="1cb18f0111499b26" providerId="LiveId" clId="{748C0AB7-32FA-47F5-B49C-F825D100421A}" dt="2024-08-23T10:05:17.265" v="1568" actId="20577"/>
          <ac:spMkLst>
            <pc:docMk/>
            <pc:sldMk cId="2469613638" sldId="386"/>
            <ac:spMk id="2" creationId="{10A9B57C-2873-A835-A688-B9DB43A9910C}"/>
          </ac:spMkLst>
        </pc:spChg>
        <pc:spChg chg="del">
          <ac:chgData name="Jan Bridget" userId="1cb18f0111499b26" providerId="LiveId" clId="{748C0AB7-32FA-47F5-B49C-F825D100421A}" dt="2024-08-23T10:11:42.395" v="1569"/>
          <ac:spMkLst>
            <pc:docMk/>
            <pc:sldMk cId="2469613638" sldId="386"/>
            <ac:spMk id="3" creationId="{A550952C-ACDF-7C4C-4D32-8E872961FB50}"/>
          </ac:spMkLst>
        </pc:spChg>
        <pc:spChg chg="mod">
          <ac:chgData name="Jan Bridget" userId="1cb18f0111499b26" providerId="LiveId" clId="{748C0AB7-32FA-47F5-B49C-F825D100421A}" dt="2024-08-23T10:19:56.393" v="1835" actId="20577"/>
          <ac:spMkLst>
            <pc:docMk/>
            <pc:sldMk cId="2469613638" sldId="386"/>
            <ac:spMk id="4" creationId="{F127C761-07C4-0738-3CF1-FCF65D4D9518}"/>
          </ac:spMkLst>
        </pc:spChg>
        <pc:picChg chg="add mod">
          <ac:chgData name="Jan Bridget" userId="1cb18f0111499b26" providerId="LiveId" clId="{748C0AB7-32FA-47F5-B49C-F825D100421A}" dt="2024-08-23T10:11:51.502" v="1575" actId="962"/>
          <ac:picMkLst>
            <pc:docMk/>
            <pc:sldMk cId="2469613638" sldId="386"/>
            <ac:picMk id="6" creationId="{6F06CE6E-FA61-EC85-9CEC-49208C0E34A3}"/>
          </ac:picMkLst>
        </pc:picChg>
      </pc:sldChg>
      <pc:sldChg chg="addSp delSp modSp new mod">
        <pc:chgData name="Jan Bridget" userId="1cb18f0111499b26" providerId="LiveId" clId="{748C0AB7-32FA-47F5-B49C-F825D100421A}" dt="2024-08-24T09:54:11.558" v="2237" actId="20577"/>
        <pc:sldMkLst>
          <pc:docMk/>
          <pc:sldMk cId="2289762510" sldId="387"/>
        </pc:sldMkLst>
        <pc:spChg chg="mod">
          <ac:chgData name="Jan Bridget" userId="1cb18f0111499b26" providerId="LiveId" clId="{748C0AB7-32FA-47F5-B49C-F825D100421A}" dt="2024-08-23T10:26:36.050" v="2215" actId="20577"/>
          <ac:spMkLst>
            <pc:docMk/>
            <pc:sldMk cId="2289762510" sldId="387"/>
            <ac:spMk id="2" creationId="{6695CDB2-AF56-E11C-3C7F-0C824A68D462}"/>
          </ac:spMkLst>
        </pc:spChg>
        <pc:spChg chg="del">
          <ac:chgData name="Jan Bridget" userId="1cb18f0111499b26" providerId="LiveId" clId="{748C0AB7-32FA-47F5-B49C-F825D100421A}" dt="2024-08-23T10:22:02.594" v="1882"/>
          <ac:spMkLst>
            <pc:docMk/>
            <pc:sldMk cId="2289762510" sldId="387"/>
            <ac:spMk id="3" creationId="{FB7A0D89-3838-C387-AC9E-C482734F037B}"/>
          </ac:spMkLst>
        </pc:spChg>
        <pc:spChg chg="mod">
          <ac:chgData name="Jan Bridget" userId="1cb18f0111499b26" providerId="LiveId" clId="{748C0AB7-32FA-47F5-B49C-F825D100421A}" dt="2024-08-24T09:54:11.558" v="2237" actId="20577"/>
          <ac:spMkLst>
            <pc:docMk/>
            <pc:sldMk cId="2289762510" sldId="387"/>
            <ac:spMk id="4" creationId="{4F445817-E3A7-294E-1C0A-70C3B3DDAC9E}"/>
          </ac:spMkLst>
        </pc:spChg>
        <pc:picChg chg="add mod">
          <ac:chgData name="Jan Bridget" userId="1cb18f0111499b26" providerId="LiveId" clId="{748C0AB7-32FA-47F5-B49C-F825D100421A}" dt="2024-08-23T10:22:03.844" v="1884" actId="962"/>
          <ac:picMkLst>
            <pc:docMk/>
            <pc:sldMk cId="2289762510" sldId="387"/>
            <ac:picMk id="6" creationId="{914421EA-C5CD-E21F-9DE8-D9E7E5999DFC}"/>
          </ac:picMkLst>
        </pc:picChg>
      </pc:sldChg>
    </pc:docChg>
  </pc:docChgLst>
  <pc:docChgLst>
    <pc:chgData name="Jan Bridget" userId="1cb18f0111499b26" providerId="LiveId" clId="{530ABF86-1F21-43AF-BC4C-FA500940A6C4}"/>
    <pc:docChg chg="undo custSel addSld delSld modSld sldOrd">
      <pc:chgData name="Jan Bridget" userId="1cb18f0111499b26" providerId="LiveId" clId="{530ABF86-1F21-43AF-BC4C-FA500940A6C4}" dt="2024-11-19T13:24:10.189" v="2009"/>
      <pc:docMkLst>
        <pc:docMk/>
      </pc:docMkLst>
      <pc:sldChg chg="addSp modSp mod ord modAnim">
        <pc:chgData name="Jan Bridget" userId="1cb18f0111499b26" providerId="LiveId" clId="{530ABF86-1F21-43AF-BC4C-FA500940A6C4}" dt="2024-11-18T12:27:37.652" v="1411"/>
        <pc:sldMkLst>
          <pc:docMk/>
          <pc:sldMk cId="309941939" sldId="256"/>
        </pc:sldMkLst>
        <pc:spChg chg="mod">
          <ac:chgData name="Jan Bridget" userId="1cb18f0111499b26" providerId="LiveId" clId="{530ABF86-1F21-43AF-BC4C-FA500940A6C4}" dt="2024-11-13T13:22:43.933" v="606" actId="27636"/>
          <ac:spMkLst>
            <pc:docMk/>
            <pc:sldMk cId="309941939" sldId="256"/>
            <ac:spMk id="3" creationId="{40518146-C583-D24D-8F6A-1B8827DEE4ED}"/>
          </ac:spMkLst>
        </pc:spChg>
        <pc:picChg chg="add mod">
          <ac:chgData name="Jan Bridget" userId="1cb18f0111499b26" providerId="LiveId" clId="{530ABF86-1F21-43AF-BC4C-FA500940A6C4}" dt="2024-11-18T12:27:37.652" v="1411"/>
          <ac:picMkLst>
            <pc:docMk/>
            <pc:sldMk cId="309941939" sldId="256"/>
            <ac:picMk id="4" creationId="{CC3F7420-EBE2-9A0E-0773-04F5A4155271}"/>
          </ac:picMkLst>
        </pc:picChg>
      </pc:sldChg>
      <pc:sldChg chg="addSp modSp modAnim">
        <pc:chgData name="Jan Bridget" userId="1cb18f0111499b26" providerId="LiveId" clId="{530ABF86-1F21-43AF-BC4C-FA500940A6C4}" dt="2024-11-18T12:32:08.124" v="1414"/>
        <pc:sldMkLst>
          <pc:docMk/>
          <pc:sldMk cId="959988002" sldId="257"/>
        </pc:sldMkLst>
        <pc:picChg chg="add mod">
          <ac:chgData name="Jan Bridget" userId="1cb18f0111499b26" providerId="LiveId" clId="{530ABF86-1F21-43AF-BC4C-FA500940A6C4}" dt="2024-11-18T12:32:08.124" v="1414"/>
          <ac:picMkLst>
            <pc:docMk/>
            <pc:sldMk cId="959988002" sldId="257"/>
            <ac:picMk id="3" creationId="{CCEFA406-E593-AE9A-3ABF-47ECF7733DD8}"/>
          </ac:picMkLst>
        </pc:picChg>
      </pc:sldChg>
      <pc:sldChg chg="addSp modSp modAnim">
        <pc:chgData name="Jan Bridget" userId="1cb18f0111499b26" providerId="LiveId" clId="{530ABF86-1F21-43AF-BC4C-FA500940A6C4}" dt="2024-11-18T14:02:56.358" v="1647"/>
        <pc:sldMkLst>
          <pc:docMk/>
          <pc:sldMk cId="3092581619" sldId="258"/>
        </pc:sldMkLst>
        <pc:picChg chg="add mod">
          <ac:chgData name="Jan Bridget" userId="1cb18f0111499b26" providerId="LiveId" clId="{530ABF86-1F21-43AF-BC4C-FA500940A6C4}" dt="2024-11-18T14:02:56.358" v="1647"/>
          <ac:picMkLst>
            <pc:docMk/>
            <pc:sldMk cId="3092581619" sldId="258"/>
            <ac:picMk id="3" creationId="{5667244D-61C2-5C1B-9D53-0A6809F8A677}"/>
          </ac:picMkLst>
        </pc:picChg>
        <pc:picChg chg="add mod">
          <ac:chgData name="Jan Bridget" userId="1cb18f0111499b26" providerId="LiveId" clId="{530ABF86-1F21-43AF-BC4C-FA500940A6C4}" dt="2024-11-18T11:06:52.417" v="1409"/>
          <ac:picMkLst>
            <pc:docMk/>
            <pc:sldMk cId="3092581619" sldId="258"/>
            <ac:picMk id="6" creationId="{2F36CBF3-4BBF-8D06-59C7-5DDF2F5C51B9}"/>
          </ac:picMkLst>
        </pc:picChg>
      </pc:sldChg>
      <pc:sldChg chg="addSp modSp modAnim">
        <pc:chgData name="Jan Bridget" userId="1cb18f0111499b26" providerId="LiveId" clId="{530ABF86-1F21-43AF-BC4C-FA500940A6C4}" dt="2024-11-18T14:04:07.200" v="1648"/>
        <pc:sldMkLst>
          <pc:docMk/>
          <pc:sldMk cId="664049614" sldId="259"/>
        </pc:sldMkLst>
        <pc:picChg chg="add mod">
          <ac:chgData name="Jan Bridget" userId="1cb18f0111499b26" providerId="LiveId" clId="{530ABF86-1F21-43AF-BC4C-FA500940A6C4}" dt="2024-11-18T14:04:07.200" v="1648"/>
          <ac:picMkLst>
            <pc:docMk/>
            <pc:sldMk cId="664049614" sldId="259"/>
            <ac:picMk id="3" creationId="{48182E97-7C32-D22D-4889-E40653B7B59B}"/>
          </ac:picMkLst>
        </pc:picChg>
      </pc:sldChg>
      <pc:sldChg chg="addSp modSp modAnim">
        <pc:chgData name="Jan Bridget" userId="1cb18f0111499b26" providerId="LiveId" clId="{530ABF86-1F21-43AF-BC4C-FA500940A6C4}" dt="2024-11-18T14:06:02.843" v="1650"/>
        <pc:sldMkLst>
          <pc:docMk/>
          <pc:sldMk cId="372006867" sldId="260"/>
        </pc:sldMkLst>
        <pc:picChg chg="add mod">
          <ac:chgData name="Jan Bridget" userId="1cb18f0111499b26" providerId="LiveId" clId="{530ABF86-1F21-43AF-BC4C-FA500940A6C4}" dt="2024-11-18T14:06:02.843" v="1650"/>
          <ac:picMkLst>
            <pc:docMk/>
            <pc:sldMk cId="372006867" sldId="260"/>
            <ac:picMk id="3" creationId="{6F11898C-6268-76DB-63E5-6A00312AB9F0}"/>
          </ac:picMkLst>
        </pc:picChg>
      </pc:sldChg>
      <pc:sldChg chg="addSp modSp mod modAnim">
        <pc:chgData name="Jan Bridget" userId="1cb18f0111499b26" providerId="LiveId" clId="{530ABF86-1F21-43AF-BC4C-FA500940A6C4}" dt="2024-11-18T14:13:19.393" v="1655"/>
        <pc:sldMkLst>
          <pc:docMk/>
          <pc:sldMk cId="3484271318" sldId="262"/>
        </pc:sldMkLst>
        <pc:spChg chg="mod">
          <ac:chgData name="Jan Bridget" userId="1cb18f0111499b26" providerId="LiveId" clId="{530ABF86-1F21-43AF-BC4C-FA500940A6C4}" dt="2024-11-13T13:22:43.980" v="608" actId="27636"/>
          <ac:spMkLst>
            <pc:docMk/>
            <pc:sldMk cId="3484271318" sldId="262"/>
            <ac:spMk id="2" creationId="{5A3B7B33-2CD0-D437-568F-837A47E3CF52}"/>
          </ac:spMkLst>
        </pc:spChg>
        <pc:picChg chg="add mod">
          <ac:chgData name="Jan Bridget" userId="1cb18f0111499b26" providerId="LiveId" clId="{530ABF86-1F21-43AF-BC4C-FA500940A6C4}" dt="2024-11-18T14:13:19.393" v="1655"/>
          <ac:picMkLst>
            <pc:docMk/>
            <pc:sldMk cId="3484271318" sldId="262"/>
            <ac:picMk id="3" creationId="{E922589E-2BB8-C091-1599-D98FCB59C3DC}"/>
          </ac:picMkLst>
        </pc:picChg>
      </pc:sldChg>
      <pc:sldChg chg="addSp modSp del modAnim">
        <pc:chgData name="Jan Bridget" userId="1cb18f0111499b26" providerId="LiveId" clId="{530ABF86-1F21-43AF-BC4C-FA500940A6C4}" dt="2024-11-18T14:14:20.975" v="1656" actId="47"/>
        <pc:sldMkLst>
          <pc:docMk/>
          <pc:sldMk cId="467093530" sldId="263"/>
        </pc:sldMkLst>
        <pc:picChg chg="add mod">
          <ac:chgData name="Jan Bridget" userId="1cb18f0111499b26" providerId="LiveId" clId="{530ABF86-1F21-43AF-BC4C-FA500940A6C4}" dt="2024-11-18T14:10:36.199" v="1654"/>
          <ac:picMkLst>
            <pc:docMk/>
            <pc:sldMk cId="467093530" sldId="263"/>
            <ac:picMk id="3" creationId="{D19D4AC2-F8A4-3D42-002E-C107ACC2F505}"/>
          </ac:picMkLst>
        </pc:picChg>
      </pc:sldChg>
      <pc:sldChg chg="addSp delSp modSp del mod delAnim modAnim">
        <pc:chgData name="Jan Bridget" userId="1cb18f0111499b26" providerId="LiveId" clId="{530ABF86-1F21-43AF-BC4C-FA500940A6C4}" dt="2024-11-18T13:09:29.146" v="1504" actId="47"/>
        <pc:sldMkLst>
          <pc:docMk/>
          <pc:sldMk cId="518444545" sldId="265"/>
        </pc:sldMkLst>
        <pc:spChg chg="mod">
          <ac:chgData name="Jan Bridget" userId="1cb18f0111499b26" providerId="LiveId" clId="{530ABF86-1F21-43AF-BC4C-FA500940A6C4}" dt="2024-11-18T11:04:05.366" v="1408" actId="113"/>
          <ac:spMkLst>
            <pc:docMk/>
            <pc:sldMk cId="518444545" sldId="265"/>
            <ac:spMk id="2" creationId="{E12B0B5E-C43A-F239-2EA8-A547A8EA9716}"/>
          </ac:spMkLst>
        </pc:spChg>
        <pc:picChg chg="add mod">
          <ac:chgData name="Jan Bridget" userId="1cb18f0111499b26" providerId="LiveId" clId="{530ABF86-1F21-43AF-BC4C-FA500940A6C4}" dt="2024-11-18T12:52:48.791" v="1491"/>
          <ac:picMkLst>
            <pc:docMk/>
            <pc:sldMk cId="518444545" sldId="265"/>
            <ac:picMk id="3" creationId="{92EB16F0-336E-DBF5-190C-C9428300C836}"/>
          </ac:picMkLst>
        </pc:picChg>
        <pc:picChg chg="add del mod">
          <ac:chgData name="Jan Bridget" userId="1cb18f0111499b26" providerId="LiveId" clId="{530ABF86-1F21-43AF-BC4C-FA500940A6C4}" dt="2024-11-18T12:53:46.185" v="1492" actId="478"/>
          <ac:picMkLst>
            <pc:docMk/>
            <pc:sldMk cId="518444545" sldId="265"/>
            <ac:picMk id="7" creationId="{A8F81D6D-054E-EEE0-761D-6A64D8967D73}"/>
          </ac:picMkLst>
        </pc:picChg>
      </pc:sldChg>
      <pc:sldChg chg="addSp modSp modAnim">
        <pc:chgData name="Jan Bridget" userId="1cb18f0111499b26" providerId="LiveId" clId="{530ABF86-1F21-43AF-BC4C-FA500940A6C4}" dt="2024-11-18T14:17:06.309" v="1675"/>
        <pc:sldMkLst>
          <pc:docMk/>
          <pc:sldMk cId="2997071407" sldId="266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2997071407" sldId="266"/>
            <ac:spMk id="2" creationId="{A47B6668-0E97-56E7-352E-AB634EC775A3}"/>
          </ac:spMkLst>
        </pc:spChg>
        <pc:picChg chg="add mod">
          <ac:chgData name="Jan Bridget" userId="1cb18f0111499b26" providerId="LiveId" clId="{530ABF86-1F21-43AF-BC4C-FA500940A6C4}" dt="2024-11-18T14:17:06.309" v="1675"/>
          <ac:picMkLst>
            <pc:docMk/>
            <pc:sldMk cId="2997071407" sldId="266"/>
            <ac:picMk id="3" creationId="{B8EDEC85-B547-8B63-A573-5A8FD6A0018B}"/>
          </ac:picMkLst>
        </pc:picChg>
      </pc:sldChg>
      <pc:sldChg chg="addSp modSp modAnim">
        <pc:chgData name="Jan Bridget" userId="1cb18f0111499b26" providerId="LiveId" clId="{530ABF86-1F21-43AF-BC4C-FA500940A6C4}" dt="2024-11-18T14:18:14.651" v="1676"/>
        <pc:sldMkLst>
          <pc:docMk/>
          <pc:sldMk cId="3563654174" sldId="267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3563654174" sldId="267"/>
            <ac:spMk id="2" creationId="{EFECBA49-0B08-0818-3A0E-F6BF93BCB4C7}"/>
          </ac:spMkLst>
        </pc:spChg>
        <pc:picChg chg="add mod">
          <ac:chgData name="Jan Bridget" userId="1cb18f0111499b26" providerId="LiveId" clId="{530ABF86-1F21-43AF-BC4C-FA500940A6C4}" dt="2024-11-18T14:18:14.651" v="1676"/>
          <ac:picMkLst>
            <pc:docMk/>
            <pc:sldMk cId="3563654174" sldId="267"/>
            <ac:picMk id="3" creationId="{3B2B1349-1621-C3D5-BECF-4C7CA6543204}"/>
          </ac:picMkLst>
        </pc:picChg>
      </pc:sldChg>
      <pc:sldChg chg="addSp modSp modAnim">
        <pc:chgData name="Jan Bridget" userId="1cb18f0111499b26" providerId="LiveId" clId="{530ABF86-1F21-43AF-BC4C-FA500940A6C4}" dt="2024-11-18T14:18:49.908" v="1677"/>
        <pc:sldMkLst>
          <pc:docMk/>
          <pc:sldMk cId="469940418" sldId="268"/>
        </pc:sldMkLst>
        <pc:picChg chg="add mod">
          <ac:chgData name="Jan Bridget" userId="1cb18f0111499b26" providerId="LiveId" clId="{530ABF86-1F21-43AF-BC4C-FA500940A6C4}" dt="2024-11-18T14:18:49.908" v="1677"/>
          <ac:picMkLst>
            <pc:docMk/>
            <pc:sldMk cId="469940418" sldId="268"/>
            <ac:picMk id="3" creationId="{FA1542E1-0EF2-214F-28D6-8F729C8C1C05}"/>
          </ac:picMkLst>
        </pc:picChg>
      </pc:sldChg>
      <pc:sldChg chg="addSp modSp modAnim">
        <pc:chgData name="Jan Bridget" userId="1cb18f0111499b26" providerId="LiveId" clId="{530ABF86-1F21-43AF-BC4C-FA500940A6C4}" dt="2024-11-18T14:19:38.858" v="1678"/>
        <pc:sldMkLst>
          <pc:docMk/>
          <pc:sldMk cId="3879826109" sldId="269"/>
        </pc:sldMkLst>
        <pc:picChg chg="add mod">
          <ac:chgData name="Jan Bridget" userId="1cb18f0111499b26" providerId="LiveId" clId="{530ABF86-1F21-43AF-BC4C-FA500940A6C4}" dt="2024-11-18T14:19:38.858" v="1678"/>
          <ac:picMkLst>
            <pc:docMk/>
            <pc:sldMk cId="3879826109" sldId="269"/>
            <ac:picMk id="3" creationId="{E7362C8A-377F-8A4D-6955-BDF9D7436112}"/>
          </ac:picMkLst>
        </pc:picChg>
      </pc:sldChg>
      <pc:sldChg chg="addSp modSp modAnim">
        <pc:chgData name="Jan Bridget" userId="1cb18f0111499b26" providerId="LiveId" clId="{530ABF86-1F21-43AF-BC4C-FA500940A6C4}" dt="2024-11-18T14:20:23.283" v="1679"/>
        <pc:sldMkLst>
          <pc:docMk/>
          <pc:sldMk cId="2929011578" sldId="272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2929011578" sldId="272"/>
            <ac:spMk id="2" creationId="{5B1B958F-A2E5-285B-0D43-F09C98F03511}"/>
          </ac:spMkLst>
        </pc:spChg>
        <pc:picChg chg="add mod">
          <ac:chgData name="Jan Bridget" userId="1cb18f0111499b26" providerId="LiveId" clId="{530ABF86-1F21-43AF-BC4C-FA500940A6C4}" dt="2024-11-18T14:20:23.283" v="1679"/>
          <ac:picMkLst>
            <pc:docMk/>
            <pc:sldMk cId="2929011578" sldId="272"/>
            <ac:picMk id="3" creationId="{BFB7DBF3-2344-B1B5-8694-5A31FA249F24}"/>
          </ac:picMkLst>
        </pc:picChg>
      </pc:sldChg>
      <pc:sldChg chg="del">
        <pc:chgData name="Jan Bridget" userId="1cb18f0111499b26" providerId="LiveId" clId="{530ABF86-1F21-43AF-BC4C-FA500940A6C4}" dt="2024-11-13T14:56:51.330" v="1075" actId="47"/>
        <pc:sldMkLst>
          <pc:docMk/>
          <pc:sldMk cId="2062311713" sldId="275"/>
        </pc:sldMkLst>
      </pc:sldChg>
      <pc:sldChg chg="addSp modSp mod modAnim">
        <pc:chgData name="Jan Bridget" userId="1cb18f0111499b26" providerId="LiveId" clId="{530ABF86-1F21-43AF-BC4C-FA500940A6C4}" dt="2024-11-18T14:09:35.728" v="1653"/>
        <pc:sldMkLst>
          <pc:docMk/>
          <pc:sldMk cId="3477652035" sldId="279"/>
        </pc:sldMkLst>
        <pc:spChg chg="mod">
          <ac:chgData name="Jan Bridget" userId="1cb18f0111499b26" providerId="LiveId" clId="{530ABF86-1F21-43AF-BC4C-FA500940A6C4}" dt="2024-11-13T13:22:43.980" v="607" actId="27636"/>
          <ac:spMkLst>
            <pc:docMk/>
            <pc:sldMk cId="3477652035" sldId="279"/>
            <ac:spMk id="3" creationId="{E3F8FDC2-C64D-28CA-AEA3-426ABE391641}"/>
          </ac:spMkLst>
        </pc:spChg>
        <pc:picChg chg="add mod">
          <ac:chgData name="Jan Bridget" userId="1cb18f0111499b26" providerId="LiveId" clId="{530ABF86-1F21-43AF-BC4C-FA500940A6C4}" dt="2024-11-18T14:09:35.728" v="1653"/>
          <ac:picMkLst>
            <pc:docMk/>
            <pc:sldMk cId="3477652035" sldId="279"/>
            <ac:picMk id="4" creationId="{65658461-9481-1875-77B7-2221BC3926F8}"/>
          </ac:picMkLst>
        </pc:picChg>
      </pc:sldChg>
      <pc:sldChg chg="modSp del mod">
        <pc:chgData name="Jan Bridget" userId="1cb18f0111499b26" providerId="LiveId" clId="{530ABF86-1F21-43AF-BC4C-FA500940A6C4}" dt="2024-11-13T13:57:45.097" v="1060" actId="47"/>
        <pc:sldMkLst>
          <pc:docMk/>
          <pc:sldMk cId="1943660557" sldId="280"/>
        </pc:sldMkLst>
        <pc:spChg chg="mod">
          <ac:chgData name="Jan Bridget" userId="1cb18f0111499b26" providerId="LiveId" clId="{530ABF86-1F21-43AF-BC4C-FA500940A6C4}" dt="2024-11-13T13:55:23.505" v="1041" actId="20577"/>
          <ac:spMkLst>
            <pc:docMk/>
            <pc:sldMk cId="1943660557" sldId="280"/>
            <ac:spMk id="2" creationId="{A16CA958-0E72-55E1-5C00-F1CCDACE6664}"/>
          </ac:spMkLst>
        </pc:spChg>
      </pc:sldChg>
      <pc:sldChg chg="addSp modSp mod modAnim">
        <pc:chgData name="Jan Bridget" userId="1cb18f0111499b26" providerId="LiveId" clId="{530ABF86-1F21-43AF-BC4C-FA500940A6C4}" dt="2024-11-18T15:18:56.891" v="1971"/>
        <pc:sldMkLst>
          <pc:docMk/>
          <pc:sldMk cId="93819506" sldId="284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93819506" sldId="284"/>
            <ac:spMk id="2" creationId="{AEBE90A7-5BE3-895E-9B65-0760F6465B32}"/>
          </ac:spMkLst>
        </pc:spChg>
        <pc:spChg chg="mod">
          <ac:chgData name="Jan Bridget" userId="1cb18f0111499b26" providerId="LiveId" clId="{530ABF86-1F21-43AF-BC4C-FA500940A6C4}" dt="2024-11-13T13:56:47.566" v="1044"/>
          <ac:spMkLst>
            <pc:docMk/>
            <pc:sldMk cId="93819506" sldId="284"/>
            <ac:spMk id="3" creationId="{1F4AE85F-9D92-4187-29CB-DD2E74EA992E}"/>
          </ac:spMkLst>
        </pc:spChg>
        <pc:picChg chg="add mod">
          <ac:chgData name="Jan Bridget" userId="1cb18f0111499b26" providerId="LiveId" clId="{530ABF86-1F21-43AF-BC4C-FA500940A6C4}" dt="2024-11-18T15:18:56.891" v="1971"/>
          <ac:picMkLst>
            <pc:docMk/>
            <pc:sldMk cId="93819506" sldId="284"/>
            <ac:picMk id="4" creationId="{0CFF8B25-12E6-1322-CE6C-D90E7F5A1FE9}"/>
          </ac:picMkLst>
        </pc:picChg>
      </pc:sldChg>
      <pc:sldChg chg="addSp delSp modSp mod delAnim modAnim">
        <pc:chgData name="Jan Bridget" userId="1cb18f0111499b26" providerId="LiveId" clId="{530ABF86-1F21-43AF-BC4C-FA500940A6C4}" dt="2024-11-19T12:35:45.317" v="1992"/>
        <pc:sldMkLst>
          <pc:docMk/>
          <pc:sldMk cId="2738122786" sldId="286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2738122786" sldId="286"/>
            <ac:spMk id="2" creationId="{E96B367D-40BD-5990-3D77-3F39BF5FC1BC}"/>
          </ac:spMkLst>
        </pc:spChg>
        <pc:spChg chg="mod">
          <ac:chgData name="Jan Bridget" userId="1cb18f0111499b26" providerId="LiveId" clId="{530ABF86-1F21-43AF-BC4C-FA500940A6C4}" dt="2024-11-13T13:56:47.566" v="1044"/>
          <ac:spMkLst>
            <pc:docMk/>
            <pc:sldMk cId="2738122786" sldId="286"/>
            <ac:spMk id="3" creationId="{10C84889-6A06-0F7F-C577-F200B5B401B1}"/>
          </ac:spMkLst>
        </pc:spChg>
        <pc:picChg chg="add del mod">
          <ac:chgData name="Jan Bridget" userId="1cb18f0111499b26" providerId="LiveId" clId="{530ABF86-1F21-43AF-BC4C-FA500940A6C4}" dt="2024-11-19T12:35:28.214" v="1991" actId="478"/>
          <ac:picMkLst>
            <pc:docMk/>
            <pc:sldMk cId="2738122786" sldId="286"/>
            <ac:picMk id="4" creationId="{F75D70DE-422F-B35D-00B8-4FC3B981355B}"/>
          </ac:picMkLst>
        </pc:picChg>
        <pc:picChg chg="add del mod">
          <ac:chgData name="Jan Bridget" userId="1cb18f0111499b26" providerId="LiveId" clId="{530ABF86-1F21-43AF-BC4C-FA500940A6C4}" dt="2024-11-19T12:34:08.003" v="1990" actId="478"/>
          <ac:picMkLst>
            <pc:docMk/>
            <pc:sldMk cId="2738122786" sldId="286"/>
            <ac:picMk id="5" creationId="{233B1829-CEFF-93DB-B88F-AA49088C5A57}"/>
          </ac:picMkLst>
        </pc:picChg>
        <pc:picChg chg="add mod">
          <ac:chgData name="Jan Bridget" userId="1cb18f0111499b26" providerId="LiveId" clId="{530ABF86-1F21-43AF-BC4C-FA500940A6C4}" dt="2024-11-19T12:35:45.317" v="1992"/>
          <ac:picMkLst>
            <pc:docMk/>
            <pc:sldMk cId="2738122786" sldId="286"/>
            <ac:picMk id="6" creationId="{21D2B92B-4380-DF80-B385-04FCB2224654}"/>
          </ac:picMkLst>
        </pc:picChg>
      </pc:sldChg>
      <pc:sldChg chg="addSp modSp mod modAnim">
        <pc:chgData name="Jan Bridget" userId="1cb18f0111499b26" providerId="LiveId" clId="{530ABF86-1F21-43AF-BC4C-FA500940A6C4}" dt="2024-11-18T14:15:58.390" v="1674" actId="20577"/>
        <pc:sldMkLst>
          <pc:docMk/>
          <pc:sldMk cId="663659060" sldId="287"/>
        </pc:sldMkLst>
        <pc:spChg chg="mod">
          <ac:chgData name="Jan Bridget" userId="1cb18f0111499b26" providerId="LiveId" clId="{530ABF86-1F21-43AF-BC4C-FA500940A6C4}" dt="2024-11-18T14:15:58.390" v="1674" actId="20577"/>
          <ac:spMkLst>
            <pc:docMk/>
            <pc:sldMk cId="663659060" sldId="287"/>
            <ac:spMk id="2" creationId="{3AA5A5B4-FF34-6B56-D587-383C7EEA2C53}"/>
          </ac:spMkLst>
        </pc:spChg>
        <pc:picChg chg="add mod">
          <ac:chgData name="Jan Bridget" userId="1cb18f0111499b26" providerId="LiveId" clId="{530ABF86-1F21-43AF-BC4C-FA500940A6C4}" dt="2024-11-18T14:14:59.986" v="1657"/>
          <ac:picMkLst>
            <pc:docMk/>
            <pc:sldMk cId="663659060" sldId="287"/>
            <ac:picMk id="3" creationId="{EEE0149C-0057-D078-1DA6-C0453355D484}"/>
          </ac:picMkLst>
        </pc:picChg>
      </pc:sldChg>
      <pc:sldChg chg="addSp delSp modSp del mod delAnim modAnim">
        <pc:chgData name="Jan Bridget" userId="1cb18f0111499b26" providerId="LiveId" clId="{530ABF86-1F21-43AF-BC4C-FA500940A6C4}" dt="2024-11-19T13:22:14.649" v="2008" actId="47"/>
        <pc:sldMkLst>
          <pc:docMk/>
          <pc:sldMk cId="1333902337" sldId="288"/>
        </pc:sldMkLst>
        <pc:spChg chg="mod">
          <ac:chgData name="Jan Bridget" userId="1cb18f0111499b26" providerId="LiveId" clId="{530ABF86-1F21-43AF-BC4C-FA500940A6C4}" dt="2024-11-18T14:25:38.074" v="1800" actId="20577"/>
          <ac:spMkLst>
            <pc:docMk/>
            <pc:sldMk cId="1333902337" sldId="288"/>
            <ac:spMk id="2" creationId="{1F7F2D6D-1BF6-CC7F-5FA6-F21FA77609C9}"/>
          </ac:spMkLst>
        </pc:spChg>
        <pc:spChg chg="del mod">
          <ac:chgData name="Jan Bridget" userId="1cb18f0111499b26" providerId="LiveId" clId="{530ABF86-1F21-43AF-BC4C-FA500940A6C4}" dt="2024-11-18T14:26:44.400" v="1806"/>
          <ac:spMkLst>
            <pc:docMk/>
            <pc:sldMk cId="1333902337" sldId="288"/>
            <ac:spMk id="3" creationId="{FFC249FB-D2CB-FA8C-122C-600FA734D83F}"/>
          </ac:spMkLst>
        </pc:spChg>
        <pc:picChg chg="add del mod">
          <ac:chgData name="Jan Bridget" userId="1cb18f0111499b26" providerId="LiveId" clId="{530ABF86-1F21-43AF-BC4C-FA500940A6C4}" dt="2024-11-19T13:04:53.643" v="1996" actId="478"/>
          <ac:picMkLst>
            <pc:docMk/>
            <pc:sldMk cId="1333902337" sldId="288"/>
            <ac:picMk id="3" creationId="{27D78A94-EFA7-CAEA-0E4C-1F7DA5C2CC8D}"/>
          </ac:picMkLst>
        </pc:picChg>
        <pc:picChg chg="add mod">
          <ac:chgData name="Jan Bridget" userId="1cb18f0111499b26" providerId="LiveId" clId="{530ABF86-1F21-43AF-BC4C-FA500940A6C4}" dt="2024-11-18T14:21:02.389" v="1680"/>
          <ac:picMkLst>
            <pc:docMk/>
            <pc:sldMk cId="1333902337" sldId="288"/>
            <ac:picMk id="4" creationId="{3686B219-5263-46FE-4F28-76FFB7C324D2}"/>
          </ac:picMkLst>
        </pc:picChg>
        <pc:picChg chg="add mod">
          <ac:chgData name="Jan Bridget" userId="1cb18f0111499b26" providerId="LiveId" clId="{530ABF86-1F21-43AF-BC4C-FA500940A6C4}" dt="2024-11-18T14:27:58.148" v="1808" actId="1076"/>
          <ac:picMkLst>
            <pc:docMk/>
            <pc:sldMk cId="1333902337" sldId="288"/>
            <ac:picMk id="5" creationId="{7568FA43-49D1-44E7-F424-6A63B01D9FA9}"/>
          </ac:picMkLst>
        </pc:picChg>
        <pc:picChg chg="add mod">
          <ac:chgData name="Jan Bridget" userId="1cb18f0111499b26" providerId="LiveId" clId="{530ABF86-1F21-43AF-BC4C-FA500940A6C4}" dt="2024-11-18T14:26:44.400" v="1806"/>
          <ac:picMkLst>
            <pc:docMk/>
            <pc:sldMk cId="1333902337" sldId="288"/>
            <ac:picMk id="6" creationId="{D3273485-5F08-2FC9-3661-4F54AED8E2A8}"/>
          </ac:picMkLst>
        </pc:picChg>
        <pc:picChg chg="add del mod">
          <ac:chgData name="Jan Bridget" userId="1cb18f0111499b26" providerId="LiveId" clId="{530ABF86-1F21-43AF-BC4C-FA500940A6C4}" dt="2024-11-19T13:04:58.844" v="1997" actId="478"/>
          <ac:picMkLst>
            <pc:docMk/>
            <pc:sldMk cId="1333902337" sldId="288"/>
            <ac:picMk id="7" creationId="{9B83F180-5966-8766-48D0-625346D6AD08}"/>
          </ac:picMkLst>
        </pc:picChg>
        <pc:picChg chg="add del mod">
          <ac:chgData name="Jan Bridget" userId="1cb18f0111499b26" providerId="LiveId" clId="{530ABF86-1F21-43AF-BC4C-FA500940A6C4}" dt="2024-11-19T12:04:04.581" v="1983" actId="478"/>
          <ac:picMkLst>
            <pc:docMk/>
            <pc:sldMk cId="1333902337" sldId="288"/>
            <ac:picMk id="8" creationId="{29A0DD94-408B-C1E2-9A8F-539E93B1643D}"/>
          </ac:picMkLst>
        </pc:picChg>
      </pc:sldChg>
      <pc:sldChg chg="addSp modSp modAnim">
        <pc:chgData name="Jan Bridget" userId="1cb18f0111499b26" providerId="LiveId" clId="{530ABF86-1F21-43AF-BC4C-FA500940A6C4}" dt="2024-11-18T14:07:19.674" v="1651"/>
        <pc:sldMkLst>
          <pc:docMk/>
          <pc:sldMk cId="3559234820" sldId="379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3559234820" sldId="379"/>
            <ac:spMk id="2" creationId="{AD9DF6C9-9136-3E51-4E2E-72D793F1E8A2}"/>
          </ac:spMkLst>
        </pc:spChg>
        <pc:picChg chg="add mod">
          <ac:chgData name="Jan Bridget" userId="1cb18f0111499b26" providerId="LiveId" clId="{530ABF86-1F21-43AF-BC4C-FA500940A6C4}" dt="2024-11-18T14:07:19.674" v="1651"/>
          <ac:picMkLst>
            <pc:docMk/>
            <pc:sldMk cId="3559234820" sldId="379"/>
            <ac:picMk id="3" creationId="{607CB4EE-1D4F-CDA4-9E2B-228E0C262CBA}"/>
          </ac:picMkLst>
        </pc:picChg>
      </pc:sldChg>
      <pc:sldChg chg="addSp modSp del mod modAnim">
        <pc:chgData name="Jan Bridget" userId="1cb18f0111499b26" providerId="LiveId" clId="{530ABF86-1F21-43AF-BC4C-FA500940A6C4}" dt="2024-11-18T13:51:10.656" v="1612" actId="47"/>
        <pc:sldMkLst>
          <pc:docMk/>
          <pc:sldMk cId="4253798120" sldId="380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4253798120" sldId="380"/>
            <ac:spMk id="2" creationId="{C54EC7B5-585A-D8D9-2313-58DE28C28547}"/>
          </ac:spMkLst>
        </pc:spChg>
        <pc:picChg chg="add mod">
          <ac:chgData name="Jan Bridget" userId="1cb18f0111499b26" providerId="LiveId" clId="{530ABF86-1F21-43AF-BC4C-FA500940A6C4}" dt="2024-11-18T12:38:26.590" v="1415"/>
          <ac:picMkLst>
            <pc:docMk/>
            <pc:sldMk cId="4253798120" sldId="380"/>
            <ac:picMk id="3" creationId="{2266FA75-50BB-ADA8-66C0-31E3B55F5425}"/>
          </ac:picMkLst>
        </pc:picChg>
        <pc:picChg chg="add mod">
          <ac:chgData name="Jan Bridget" userId="1cb18f0111499b26" providerId="LiveId" clId="{530ABF86-1F21-43AF-BC4C-FA500940A6C4}" dt="2024-11-18T13:10:32.053" v="1505"/>
          <ac:picMkLst>
            <pc:docMk/>
            <pc:sldMk cId="4253798120" sldId="380"/>
            <ac:picMk id="4" creationId="{309129EA-284F-1F66-83BD-54570AB57335}"/>
          </ac:picMkLst>
        </pc:picChg>
        <pc:picChg chg="mod">
          <ac:chgData name="Jan Bridget" userId="1cb18f0111499b26" providerId="LiveId" clId="{530ABF86-1F21-43AF-BC4C-FA500940A6C4}" dt="2024-11-18T11:03:57.309" v="1407" actId="14100"/>
          <ac:picMkLst>
            <pc:docMk/>
            <pc:sldMk cId="4253798120" sldId="380"/>
            <ac:picMk id="5" creationId="{A7F594E1-F3A4-6C6E-52B3-B53F9055614B}"/>
          </ac:picMkLst>
        </pc:picChg>
      </pc:sldChg>
      <pc:sldChg chg="addSp modSp mod modAnim">
        <pc:chgData name="Jan Bridget" userId="1cb18f0111499b26" providerId="LiveId" clId="{530ABF86-1F21-43AF-BC4C-FA500940A6C4}" dt="2024-11-18T14:08:28.186" v="1652"/>
        <pc:sldMkLst>
          <pc:docMk/>
          <pc:sldMk cId="3829016590" sldId="381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3829016590" sldId="381"/>
            <ac:spMk id="2" creationId="{3E6A1176-40CA-015B-250D-4B4B4A3960BF}"/>
          </ac:spMkLst>
        </pc:spChg>
        <pc:picChg chg="add mod">
          <ac:chgData name="Jan Bridget" userId="1cb18f0111499b26" providerId="LiveId" clId="{530ABF86-1F21-43AF-BC4C-FA500940A6C4}" dt="2024-11-18T14:08:28.186" v="1652"/>
          <ac:picMkLst>
            <pc:docMk/>
            <pc:sldMk cId="3829016590" sldId="381"/>
            <ac:picMk id="3" creationId="{F91A3539-56E1-0338-1B18-1FA6C557E580}"/>
          </ac:picMkLst>
        </pc:picChg>
        <pc:picChg chg="mod">
          <ac:chgData name="Jan Bridget" userId="1cb18f0111499b26" providerId="LiveId" clId="{530ABF86-1F21-43AF-BC4C-FA500940A6C4}" dt="2024-11-18T11:03:28.147" v="1403" actId="14100"/>
          <ac:picMkLst>
            <pc:docMk/>
            <pc:sldMk cId="3829016590" sldId="381"/>
            <ac:picMk id="5" creationId="{7D392521-44DE-E98C-D470-992613C4DA10}"/>
          </ac:picMkLst>
        </pc:picChg>
      </pc:sldChg>
      <pc:sldChg chg="addSp modSp mod modAnim">
        <pc:chgData name="Jan Bridget" userId="1cb18f0111499b26" providerId="LiveId" clId="{530ABF86-1F21-43AF-BC4C-FA500940A6C4}" dt="2024-11-18T15:26:12.084" v="1981"/>
        <pc:sldMkLst>
          <pc:docMk/>
          <pc:sldMk cId="2390810684" sldId="382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2390810684" sldId="382"/>
            <ac:spMk id="2" creationId="{83B89A46-42C2-5FAD-1194-F0493E4806B5}"/>
          </ac:spMkLst>
        </pc:spChg>
        <pc:spChg chg="mod">
          <ac:chgData name="Jan Bridget" userId="1cb18f0111499b26" providerId="LiveId" clId="{530ABF86-1F21-43AF-BC4C-FA500940A6C4}" dt="2024-11-18T10:36:49.272" v="1402" actId="1076"/>
          <ac:spMkLst>
            <pc:docMk/>
            <pc:sldMk cId="2390810684" sldId="382"/>
            <ac:spMk id="3" creationId="{72497DAF-AD0D-97DA-CAE8-9F1F7F3097CE}"/>
          </ac:spMkLst>
        </pc:spChg>
        <pc:picChg chg="add mod">
          <ac:chgData name="Jan Bridget" userId="1cb18f0111499b26" providerId="LiveId" clId="{530ABF86-1F21-43AF-BC4C-FA500940A6C4}" dt="2024-11-18T15:26:12.084" v="1981"/>
          <ac:picMkLst>
            <pc:docMk/>
            <pc:sldMk cId="2390810684" sldId="382"/>
            <ac:picMk id="4" creationId="{5FAE4510-2D43-DB15-12D1-737ABB87DC15}"/>
          </ac:picMkLst>
        </pc:picChg>
      </pc:sldChg>
      <pc:sldChg chg="modSp del mod">
        <pc:chgData name="Jan Bridget" userId="1cb18f0111499b26" providerId="LiveId" clId="{530ABF86-1F21-43AF-BC4C-FA500940A6C4}" dt="2024-11-13T13:32:23.662" v="816" actId="47"/>
        <pc:sldMkLst>
          <pc:docMk/>
          <pc:sldMk cId="1225661438" sldId="385"/>
        </pc:sldMkLst>
        <pc:spChg chg="mod">
          <ac:chgData name="Jan Bridget" userId="1cb18f0111499b26" providerId="LiveId" clId="{530ABF86-1F21-43AF-BC4C-FA500940A6C4}" dt="2024-11-13T13:22:43.464" v="600"/>
          <ac:spMkLst>
            <pc:docMk/>
            <pc:sldMk cId="1225661438" sldId="385"/>
            <ac:spMk id="2" creationId="{647D3482-3D85-F497-0518-58E6A5422ECC}"/>
          </ac:spMkLst>
        </pc:spChg>
        <pc:spChg chg="mod">
          <ac:chgData name="Jan Bridget" userId="1cb18f0111499b26" providerId="LiveId" clId="{530ABF86-1F21-43AF-BC4C-FA500940A6C4}" dt="2024-11-13T13:22:43.683" v="601" actId="27636"/>
          <ac:spMkLst>
            <pc:docMk/>
            <pc:sldMk cId="1225661438" sldId="385"/>
            <ac:spMk id="4" creationId="{3D66BA23-F0ED-3D84-D4DD-95BFD1D930EA}"/>
          </ac:spMkLst>
        </pc:spChg>
      </pc:sldChg>
      <pc:sldChg chg="modSp del mod">
        <pc:chgData name="Jan Bridget" userId="1cb18f0111499b26" providerId="LiveId" clId="{530ABF86-1F21-43AF-BC4C-FA500940A6C4}" dt="2024-11-13T13:32:26.978" v="817" actId="47"/>
        <pc:sldMkLst>
          <pc:docMk/>
          <pc:sldMk cId="2469613638" sldId="386"/>
        </pc:sldMkLst>
        <pc:spChg chg="mod">
          <ac:chgData name="Jan Bridget" userId="1cb18f0111499b26" providerId="LiveId" clId="{530ABF86-1F21-43AF-BC4C-FA500940A6C4}" dt="2024-11-13T13:22:43.464" v="600"/>
          <ac:spMkLst>
            <pc:docMk/>
            <pc:sldMk cId="2469613638" sldId="386"/>
            <ac:spMk id="2" creationId="{10A9B57C-2873-A835-A688-B9DB43A9910C}"/>
          </ac:spMkLst>
        </pc:spChg>
        <pc:spChg chg="mod">
          <ac:chgData name="Jan Bridget" userId="1cb18f0111499b26" providerId="LiveId" clId="{530ABF86-1F21-43AF-BC4C-FA500940A6C4}" dt="2024-11-13T13:22:43.839" v="602" actId="27636"/>
          <ac:spMkLst>
            <pc:docMk/>
            <pc:sldMk cId="2469613638" sldId="386"/>
            <ac:spMk id="4" creationId="{F127C761-07C4-0738-3CF1-FCF65D4D9518}"/>
          </ac:spMkLst>
        </pc:spChg>
        <pc:picChg chg="mod">
          <ac:chgData name="Jan Bridget" userId="1cb18f0111499b26" providerId="LiveId" clId="{530ABF86-1F21-43AF-BC4C-FA500940A6C4}" dt="2024-11-13T12:50:23.765" v="224" actId="1076"/>
          <ac:picMkLst>
            <pc:docMk/>
            <pc:sldMk cId="2469613638" sldId="386"/>
            <ac:picMk id="6" creationId="{6F06CE6E-FA61-EC85-9CEC-49208C0E34A3}"/>
          </ac:picMkLst>
        </pc:picChg>
      </pc:sldChg>
      <pc:sldChg chg="modSp del">
        <pc:chgData name="Jan Bridget" userId="1cb18f0111499b26" providerId="LiveId" clId="{530ABF86-1F21-43AF-BC4C-FA500940A6C4}" dt="2024-11-13T13:32:28.452" v="818" actId="47"/>
        <pc:sldMkLst>
          <pc:docMk/>
          <pc:sldMk cId="2289762510" sldId="387"/>
        </pc:sldMkLst>
        <pc:spChg chg="mod">
          <ac:chgData name="Jan Bridget" userId="1cb18f0111499b26" providerId="LiveId" clId="{530ABF86-1F21-43AF-BC4C-FA500940A6C4}" dt="2024-11-13T13:22:43.464" v="600"/>
          <ac:spMkLst>
            <pc:docMk/>
            <pc:sldMk cId="2289762510" sldId="387"/>
            <ac:spMk id="2" creationId="{6695CDB2-AF56-E11C-3C7F-0C824A68D462}"/>
          </ac:spMkLst>
        </pc:spChg>
        <pc:picChg chg="mod">
          <ac:chgData name="Jan Bridget" userId="1cb18f0111499b26" providerId="LiveId" clId="{530ABF86-1F21-43AF-BC4C-FA500940A6C4}" dt="2024-11-13T13:22:43.464" v="600"/>
          <ac:picMkLst>
            <pc:docMk/>
            <pc:sldMk cId="2289762510" sldId="387"/>
            <ac:picMk id="6" creationId="{914421EA-C5CD-E21F-9DE8-D9E7E5999DFC}"/>
          </ac:picMkLst>
        </pc:picChg>
      </pc:sldChg>
      <pc:sldChg chg="addSp modSp modAnim">
        <pc:chgData name="Jan Bridget" userId="1cb18f0111499b26" providerId="LiveId" clId="{530ABF86-1F21-43AF-BC4C-FA500940A6C4}" dt="2024-11-18T15:23:13.525" v="1976"/>
        <pc:sldMkLst>
          <pc:docMk/>
          <pc:sldMk cId="63512378" sldId="388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63512378" sldId="388"/>
            <ac:spMk id="2" creationId="{B6CAE3E5-E08D-82B3-665B-DEACAF3E2C2B}"/>
          </ac:spMkLst>
        </pc:spChg>
        <pc:picChg chg="add mod">
          <ac:chgData name="Jan Bridget" userId="1cb18f0111499b26" providerId="LiveId" clId="{530ABF86-1F21-43AF-BC4C-FA500940A6C4}" dt="2024-11-18T15:23:13.525" v="1976"/>
          <ac:picMkLst>
            <pc:docMk/>
            <pc:sldMk cId="63512378" sldId="388"/>
            <ac:picMk id="3" creationId="{01C94044-2F05-56A1-798A-7A9AFAD05AA4}"/>
          </ac:picMkLst>
        </pc:picChg>
      </pc:sldChg>
      <pc:sldChg chg="addSp modSp modAnim">
        <pc:chgData name="Jan Bridget" userId="1cb18f0111499b26" providerId="LiveId" clId="{530ABF86-1F21-43AF-BC4C-FA500940A6C4}" dt="2024-11-18T15:22:24.121" v="1975"/>
        <pc:sldMkLst>
          <pc:docMk/>
          <pc:sldMk cId="2452646102" sldId="389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2452646102" sldId="389"/>
            <ac:spMk id="2" creationId="{98B4F7B4-322D-B62E-C682-3C7341C3F35B}"/>
          </ac:spMkLst>
        </pc:spChg>
        <pc:picChg chg="add mod">
          <ac:chgData name="Jan Bridget" userId="1cb18f0111499b26" providerId="LiveId" clId="{530ABF86-1F21-43AF-BC4C-FA500940A6C4}" dt="2024-11-18T15:22:24.121" v="1975"/>
          <ac:picMkLst>
            <pc:docMk/>
            <pc:sldMk cId="2452646102" sldId="389"/>
            <ac:picMk id="3" creationId="{C5D663AA-565B-9ADA-ADE3-9BD2376CB0CE}"/>
          </ac:picMkLst>
        </pc:picChg>
      </pc:sldChg>
      <pc:sldChg chg="addSp modSp mod modAnim">
        <pc:chgData name="Jan Bridget" userId="1cb18f0111499b26" providerId="LiveId" clId="{530ABF86-1F21-43AF-BC4C-FA500940A6C4}" dt="2024-11-18T15:21:38.219" v="1974"/>
        <pc:sldMkLst>
          <pc:docMk/>
          <pc:sldMk cId="1322044827" sldId="390"/>
        </pc:sldMkLst>
        <pc:spChg chg="mod">
          <ac:chgData name="Jan Bridget" userId="1cb18f0111499b26" providerId="LiveId" clId="{530ABF86-1F21-43AF-BC4C-FA500940A6C4}" dt="2024-11-18T10:29:20.563" v="1382" actId="20577"/>
          <ac:spMkLst>
            <pc:docMk/>
            <pc:sldMk cId="1322044827" sldId="390"/>
            <ac:spMk id="2" creationId="{DB4246FF-7E1F-2ECE-D015-53D11A31D618}"/>
          </ac:spMkLst>
        </pc:spChg>
        <pc:picChg chg="add mod">
          <ac:chgData name="Jan Bridget" userId="1cb18f0111499b26" providerId="LiveId" clId="{530ABF86-1F21-43AF-BC4C-FA500940A6C4}" dt="2024-11-18T10:29:34.854" v="1388" actId="1076"/>
          <ac:picMkLst>
            <pc:docMk/>
            <pc:sldMk cId="1322044827" sldId="390"/>
            <ac:picMk id="3" creationId="{C5250E44-4A25-8966-1CC6-7B89550F5CC2}"/>
          </ac:picMkLst>
        </pc:picChg>
        <pc:picChg chg="add mod">
          <ac:chgData name="Jan Bridget" userId="1cb18f0111499b26" providerId="LiveId" clId="{530ABF86-1F21-43AF-BC4C-FA500940A6C4}" dt="2024-11-18T15:21:38.219" v="1974"/>
          <ac:picMkLst>
            <pc:docMk/>
            <pc:sldMk cId="1322044827" sldId="390"/>
            <ac:picMk id="4" creationId="{A72A3830-0DD7-AEF4-44F4-E9549EB5F5A7}"/>
          </ac:picMkLst>
        </pc:picChg>
        <pc:picChg chg="mod">
          <ac:chgData name="Jan Bridget" userId="1cb18f0111499b26" providerId="LiveId" clId="{530ABF86-1F21-43AF-BC4C-FA500940A6C4}" dt="2024-11-18T10:29:17.574" v="1381" actId="1076"/>
          <ac:picMkLst>
            <pc:docMk/>
            <pc:sldMk cId="1322044827" sldId="390"/>
            <ac:picMk id="5" creationId="{3ED0F78C-4120-710D-6963-5F8A657BEC9D}"/>
          </ac:picMkLst>
        </pc:picChg>
      </pc:sldChg>
      <pc:sldChg chg="addSp delSp modSp mod delAnim modAnim">
        <pc:chgData name="Jan Bridget" userId="1cb18f0111499b26" providerId="LiveId" clId="{530ABF86-1F21-43AF-BC4C-FA500940A6C4}" dt="2024-11-19T13:04:17.567" v="1995" actId="478"/>
        <pc:sldMkLst>
          <pc:docMk/>
          <pc:sldMk cId="1764538416" sldId="391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1764538416" sldId="391"/>
            <ac:spMk id="2" creationId="{FBF7FF16-C6D5-3CE4-6223-E7202B0E5D5D}"/>
          </ac:spMkLst>
        </pc:spChg>
        <pc:spChg chg="del">
          <ac:chgData name="Jan Bridget" userId="1cb18f0111499b26" providerId="LiveId" clId="{530ABF86-1F21-43AF-BC4C-FA500940A6C4}" dt="2024-11-18T15:24:03.542" v="1977"/>
          <ac:spMkLst>
            <pc:docMk/>
            <pc:sldMk cId="1764538416" sldId="391"/>
            <ac:spMk id="3" creationId="{77B80EEF-B031-F8FC-BBBE-A8D26FBBBD25}"/>
          </ac:spMkLst>
        </pc:spChg>
        <pc:picChg chg="add del mod">
          <ac:chgData name="Jan Bridget" userId="1cb18f0111499b26" providerId="LiveId" clId="{530ABF86-1F21-43AF-BC4C-FA500940A6C4}" dt="2024-11-19T13:04:17.567" v="1995" actId="478"/>
          <ac:picMkLst>
            <pc:docMk/>
            <pc:sldMk cId="1764538416" sldId="391"/>
            <ac:picMk id="3" creationId="{65ED79DD-1E6B-1B33-7B7A-8C7926665F5B}"/>
          </ac:picMkLst>
        </pc:picChg>
        <pc:picChg chg="add mod">
          <ac:chgData name="Jan Bridget" userId="1cb18f0111499b26" providerId="LiveId" clId="{530ABF86-1F21-43AF-BC4C-FA500940A6C4}" dt="2024-11-18T15:24:03.542" v="1977"/>
          <ac:picMkLst>
            <pc:docMk/>
            <pc:sldMk cId="1764538416" sldId="391"/>
            <ac:picMk id="4" creationId="{60CF53D2-34B5-6701-545E-632133332B6E}"/>
          </ac:picMkLst>
        </pc:picChg>
        <pc:picChg chg="add del mod">
          <ac:chgData name="Jan Bridget" userId="1cb18f0111499b26" providerId="LiveId" clId="{530ABF86-1F21-43AF-BC4C-FA500940A6C4}" dt="2024-11-19T12:36:33.806" v="1993" actId="478"/>
          <ac:picMkLst>
            <pc:docMk/>
            <pc:sldMk cId="1764538416" sldId="391"/>
            <ac:picMk id="5" creationId="{58404BA6-664F-063A-1A4F-7634CE819CA4}"/>
          </ac:picMkLst>
        </pc:picChg>
        <pc:picChg chg="mod">
          <ac:chgData name="Jan Bridget" userId="1cb18f0111499b26" providerId="LiveId" clId="{530ABF86-1F21-43AF-BC4C-FA500940A6C4}" dt="2024-11-18T15:24:12.820" v="1978" actId="1076"/>
          <ac:picMkLst>
            <pc:docMk/>
            <pc:sldMk cId="1764538416" sldId="391"/>
            <ac:picMk id="1026" creationId="{16CA3DE4-1FAE-F916-8EFF-DF7512A98BBD}"/>
          </ac:picMkLst>
        </pc:picChg>
      </pc:sldChg>
      <pc:sldChg chg="addSp modSp modAnim">
        <pc:chgData name="Jan Bridget" userId="1cb18f0111499b26" providerId="LiveId" clId="{530ABF86-1F21-43AF-BC4C-FA500940A6C4}" dt="2024-11-18T14:05:13.033" v="1649"/>
        <pc:sldMkLst>
          <pc:docMk/>
          <pc:sldMk cId="592758345" sldId="392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592758345" sldId="392"/>
            <ac:spMk id="2" creationId="{582E5720-591F-7C19-5E4B-8A53DFF35C96}"/>
          </ac:spMkLst>
        </pc:spChg>
        <pc:picChg chg="add mod">
          <ac:chgData name="Jan Bridget" userId="1cb18f0111499b26" providerId="LiveId" clId="{530ABF86-1F21-43AF-BC4C-FA500940A6C4}" dt="2024-11-18T14:05:13.033" v="1649"/>
          <ac:picMkLst>
            <pc:docMk/>
            <pc:sldMk cId="592758345" sldId="392"/>
            <ac:picMk id="3" creationId="{EDFDE534-E46D-3A34-BCFF-B6419777E360}"/>
          </ac:picMkLst>
        </pc:picChg>
        <pc:picChg chg="mod">
          <ac:chgData name="Jan Bridget" userId="1cb18f0111499b26" providerId="LiveId" clId="{530ABF86-1F21-43AF-BC4C-FA500940A6C4}" dt="2024-11-13T13:56:47.566" v="1044"/>
          <ac:picMkLst>
            <pc:docMk/>
            <pc:sldMk cId="592758345" sldId="392"/>
            <ac:picMk id="5" creationId="{AC091E46-0CE9-AAD1-1AE0-8E5E8725DA0C}"/>
          </ac:picMkLst>
        </pc:picChg>
      </pc:sldChg>
      <pc:sldChg chg="addSp delSp modSp new del mod">
        <pc:chgData name="Jan Bridget" userId="1cb18f0111499b26" providerId="LiveId" clId="{530ABF86-1F21-43AF-BC4C-FA500940A6C4}" dt="2024-11-18T10:29:42.203" v="1389" actId="47"/>
        <pc:sldMkLst>
          <pc:docMk/>
          <pc:sldMk cId="3915706343" sldId="393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3915706343" sldId="393"/>
            <ac:spMk id="2" creationId="{BDBC8022-3609-BE86-FD94-CA3C17E30962}"/>
          </ac:spMkLst>
        </pc:spChg>
        <pc:spChg chg="del">
          <ac:chgData name="Jan Bridget" userId="1cb18f0111499b26" providerId="LiveId" clId="{530ABF86-1F21-43AF-BC4C-FA500940A6C4}" dt="2024-11-13T12:03:54.302" v="25"/>
          <ac:spMkLst>
            <pc:docMk/>
            <pc:sldMk cId="3915706343" sldId="393"/>
            <ac:spMk id="3" creationId="{06E5D43E-89B4-A85F-A811-4F97BFF22D98}"/>
          </ac:spMkLst>
        </pc:spChg>
        <pc:spChg chg="add mod">
          <ac:chgData name="Jan Bridget" userId="1cb18f0111499b26" providerId="LiveId" clId="{530ABF86-1F21-43AF-BC4C-FA500940A6C4}" dt="2024-11-18T10:29:25.018" v="1383" actId="21"/>
          <ac:spMkLst>
            <pc:docMk/>
            <pc:sldMk cId="3915706343" sldId="393"/>
            <ac:spMk id="4" creationId="{23148E39-0732-1641-D178-9B9C309F2F03}"/>
          </ac:spMkLst>
        </pc:spChg>
        <pc:picChg chg="add del mod">
          <ac:chgData name="Jan Bridget" userId="1cb18f0111499b26" providerId="LiveId" clId="{530ABF86-1F21-43AF-BC4C-FA500940A6C4}" dt="2024-11-18T10:29:25.018" v="1383" actId="21"/>
          <ac:picMkLst>
            <pc:docMk/>
            <pc:sldMk cId="3915706343" sldId="393"/>
            <ac:picMk id="5" creationId="{C5250E44-4A25-8966-1CC6-7B89550F5CC2}"/>
          </ac:picMkLst>
        </pc:picChg>
      </pc:sldChg>
      <pc:sldChg chg="modSp new del mod">
        <pc:chgData name="Jan Bridget" userId="1cb18f0111499b26" providerId="LiveId" clId="{530ABF86-1F21-43AF-BC4C-FA500940A6C4}" dt="2024-11-13T12:26:12.217" v="70" actId="2696"/>
        <pc:sldMkLst>
          <pc:docMk/>
          <pc:sldMk cId="230206253" sldId="394"/>
        </pc:sldMkLst>
        <pc:spChg chg="mod">
          <ac:chgData name="Jan Bridget" userId="1cb18f0111499b26" providerId="LiveId" clId="{530ABF86-1F21-43AF-BC4C-FA500940A6C4}" dt="2024-11-13T12:23:35.442" v="69" actId="20577"/>
          <ac:spMkLst>
            <pc:docMk/>
            <pc:sldMk cId="230206253" sldId="394"/>
            <ac:spMk id="2" creationId="{82338B1D-7428-8A33-D755-12E5BD583F6D}"/>
          </ac:spMkLst>
        </pc:spChg>
        <pc:spChg chg="mod">
          <ac:chgData name="Jan Bridget" userId="1cb18f0111499b26" providerId="LiveId" clId="{530ABF86-1F21-43AF-BC4C-FA500940A6C4}" dt="2024-11-13T12:22:35.576" v="42"/>
          <ac:spMkLst>
            <pc:docMk/>
            <pc:sldMk cId="230206253" sldId="394"/>
            <ac:spMk id="3" creationId="{9E3BAC47-73AA-E001-FC89-9B10F9068156}"/>
          </ac:spMkLst>
        </pc:spChg>
      </pc:sldChg>
      <pc:sldChg chg="addSp modSp add mod modAnim">
        <pc:chgData name="Jan Bridget" userId="1cb18f0111499b26" providerId="LiveId" clId="{530ABF86-1F21-43AF-BC4C-FA500940A6C4}" dt="2024-11-18T12:30:01.190" v="1413"/>
        <pc:sldMkLst>
          <pc:docMk/>
          <pc:sldMk cId="3833887779" sldId="394"/>
        </pc:sldMkLst>
        <pc:spChg chg="mod">
          <ac:chgData name="Jan Bridget" userId="1cb18f0111499b26" providerId="LiveId" clId="{530ABF86-1F21-43AF-BC4C-FA500940A6C4}" dt="2024-11-18T11:03:37.285" v="1404" actId="113"/>
          <ac:spMkLst>
            <pc:docMk/>
            <pc:sldMk cId="3833887779" sldId="394"/>
            <ac:spMk id="2" creationId="{82338B1D-7428-8A33-D755-12E5BD583F6D}"/>
          </ac:spMkLst>
        </pc:spChg>
        <pc:spChg chg="mod">
          <ac:chgData name="Jan Bridget" userId="1cb18f0111499b26" providerId="LiveId" clId="{530ABF86-1F21-43AF-BC4C-FA500940A6C4}" dt="2024-11-18T11:03:44.705" v="1405" actId="255"/>
          <ac:spMkLst>
            <pc:docMk/>
            <pc:sldMk cId="3833887779" sldId="394"/>
            <ac:spMk id="3" creationId="{9E3BAC47-73AA-E001-FC89-9B10F9068156}"/>
          </ac:spMkLst>
        </pc:spChg>
        <pc:picChg chg="add mod">
          <ac:chgData name="Jan Bridget" userId="1cb18f0111499b26" providerId="LiveId" clId="{530ABF86-1F21-43AF-BC4C-FA500940A6C4}" dt="2024-11-18T12:28:46.756" v="1412"/>
          <ac:picMkLst>
            <pc:docMk/>
            <pc:sldMk cId="3833887779" sldId="394"/>
            <ac:picMk id="4" creationId="{46D6FBA0-C014-8C0A-2B98-569325DF8107}"/>
          </ac:picMkLst>
        </pc:picChg>
        <pc:picChg chg="add mod">
          <ac:chgData name="Jan Bridget" userId="1cb18f0111499b26" providerId="LiveId" clId="{530ABF86-1F21-43AF-BC4C-FA500940A6C4}" dt="2024-11-18T12:30:01.190" v="1413"/>
          <ac:picMkLst>
            <pc:docMk/>
            <pc:sldMk cId="3833887779" sldId="394"/>
            <ac:picMk id="5" creationId="{B31E4CB3-882B-278F-E685-F51C0CB699E8}"/>
          </ac:picMkLst>
        </pc:picChg>
      </pc:sldChg>
      <pc:sldChg chg="addSp delSp modSp new del mod">
        <pc:chgData name="Jan Bridget" userId="1cb18f0111499b26" providerId="LiveId" clId="{530ABF86-1F21-43AF-BC4C-FA500940A6C4}" dt="2024-11-13T13:32:32.497" v="819" actId="47"/>
        <pc:sldMkLst>
          <pc:docMk/>
          <pc:sldMk cId="1562795688" sldId="395"/>
        </pc:sldMkLst>
        <pc:spChg chg="mod">
          <ac:chgData name="Jan Bridget" userId="1cb18f0111499b26" providerId="LiveId" clId="{530ABF86-1F21-43AF-BC4C-FA500940A6C4}" dt="2024-11-13T13:22:43.464" v="600"/>
          <ac:spMkLst>
            <pc:docMk/>
            <pc:sldMk cId="1562795688" sldId="395"/>
            <ac:spMk id="2" creationId="{16509DC1-029B-60C8-0418-DF18D65261AC}"/>
          </ac:spMkLst>
        </pc:spChg>
        <pc:spChg chg="del">
          <ac:chgData name="Jan Bridget" userId="1cb18f0111499b26" providerId="LiveId" clId="{530ABF86-1F21-43AF-BC4C-FA500940A6C4}" dt="2024-11-13T12:51:51.645" v="251" actId="22"/>
          <ac:spMkLst>
            <pc:docMk/>
            <pc:sldMk cId="1562795688" sldId="395"/>
            <ac:spMk id="3" creationId="{BC38312B-A7D9-79B1-75CD-28A53DC850F5}"/>
          </ac:spMkLst>
        </pc:spChg>
        <pc:picChg chg="add mod ord">
          <ac:chgData name="Jan Bridget" userId="1cb18f0111499b26" providerId="LiveId" clId="{530ABF86-1F21-43AF-BC4C-FA500940A6C4}" dt="2024-11-13T13:22:43.464" v="600"/>
          <ac:picMkLst>
            <pc:docMk/>
            <pc:sldMk cId="1562795688" sldId="395"/>
            <ac:picMk id="5" creationId="{6CBA2F68-255B-E942-2B8C-B02D20DCE30D}"/>
          </ac:picMkLst>
        </pc:picChg>
      </pc:sldChg>
      <pc:sldChg chg="addSp delSp modSp new mod modAnim">
        <pc:chgData name="Jan Bridget" userId="1cb18f0111499b26" providerId="LiveId" clId="{530ABF86-1F21-43AF-BC4C-FA500940A6C4}" dt="2024-11-18T14:30:56.919" v="1812"/>
        <pc:sldMkLst>
          <pc:docMk/>
          <pc:sldMk cId="439541267" sldId="396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439541267" sldId="396"/>
            <ac:spMk id="2" creationId="{F4C38EEB-5316-E9B9-A782-E1AF9F3B74A2}"/>
          </ac:spMkLst>
        </pc:spChg>
        <pc:spChg chg="del">
          <ac:chgData name="Jan Bridget" userId="1cb18f0111499b26" providerId="LiveId" clId="{530ABF86-1F21-43AF-BC4C-FA500940A6C4}" dt="2024-11-13T12:55:52.031" v="261"/>
          <ac:spMkLst>
            <pc:docMk/>
            <pc:sldMk cId="439541267" sldId="396"/>
            <ac:spMk id="3" creationId="{018DAB11-58E1-68F6-09CC-4F0FB3E2A740}"/>
          </ac:spMkLst>
        </pc:spChg>
        <pc:picChg chg="add mod">
          <ac:chgData name="Jan Bridget" userId="1cb18f0111499b26" providerId="LiveId" clId="{530ABF86-1F21-43AF-BC4C-FA500940A6C4}" dt="2024-11-18T14:30:56.919" v="1812"/>
          <ac:picMkLst>
            <pc:docMk/>
            <pc:sldMk cId="439541267" sldId="396"/>
            <ac:picMk id="3" creationId="{E219C5F7-5EF7-36B3-5F69-BDFA20CAA1F0}"/>
          </ac:picMkLst>
        </pc:picChg>
        <pc:picChg chg="add mod">
          <ac:chgData name="Jan Bridget" userId="1cb18f0111499b26" providerId="LiveId" clId="{530ABF86-1F21-43AF-BC4C-FA500940A6C4}" dt="2024-11-13T13:10:09.869" v="497" actId="1076"/>
          <ac:picMkLst>
            <pc:docMk/>
            <pc:sldMk cId="439541267" sldId="396"/>
            <ac:picMk id="5" creationId="{00850A1C-3483-C99E-9310-D2EFA040C79C}"/>
          </ac:picMkLst>
        </pc:picChg>
      </pc:sldChg>
      <pc:sldChg chg="addSp delSp modSp new mod modAnim">
        <pc:chgData name="Jan Bridget" userId="1cb18f0111499b26" providerId="LiveId" clId="{530ABF86-1F21-43AF-BC4C-FA500940A6C4}" dt="2024-11-18T14:31:38.969" v="1813"/>
        <pc:sldMkLst>
          <pc:docMk/>
          <pc:sldMk cId="3328798693" sldId="397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3328798693" sldId="397"/>
            <ac:spMk id="2" creationId="{C3AF0F2C-DBF6-506A-53C4-30006167D26D}"/>
          </ac:spMkLst>
        </pc:spChg>
        <pc:spChg chg="del">
          <ac:chgData name="Jan Bridget" userId="1cb18f0111499b26" providerId="LiveId" clId="{530ABF86-1F21-43AF-BC4C-FA500940A6C4}" dt="2024-11-13T12:56:19.412" v="275" actId="34307"/>
          <ac:spMkLst>
            <pc:docMk/>
            <pc:sldMk cId="3328798693" sldId="397"/>
            <ac:spMk id="3" creationId="{54658912-99DD-1247-85C1-002BEB74ED37}"/>
          </ac:spMkLst>
        </pc:spChg>
        <pc:picChg chg="add mod">
          <ac:chgData name="Jan Bridget" userId="1cb18f0111499b26" providerId="LiveId" clId="{530ABF86-1F21-43AF-BC4C-FA500940A6C4}" dt="2024-11-18T14:31:38.969" v="1813"/>
          <ac:picMkLst>
            <pc:docMk/>
            <pc:sldMk cId="3328798693" sldId="397"/>
            <ac:picMk id="3" creationId="{B70FCE50-7632-555C-77A9-F9F3A63DD53B}"/>
          </ac:picMkLst>
        </pc:picChg>
        <pc:picChg chg="add mod ord">
          <ac:chgData name="Jan Bridget" userId="1cb18f0111499b26" providerId="LiveId" clId="{530ABF86-1F21-43AF-BC4C-FA500940A6C4}" dt="2024-11-13T13:56:47.566" v="1044"/>
          <ac:picMkLst>
            <pc:docMk/>
            <pc:sldMk cId="3328798693" sldId="397"/>
            <ac:picMk id="4" creationId="{19E5397C-A191-26AA-A4FE-CA1F77347A81}"/>
          </ac:picMkLst>
        </pc:picChg>
        <pc:picChg chg="add del mod">
          <ac:chgData name="Jan Bridget" userId="1cb18f0111499b26" providerId="LiveId" clId="{530ABF86-1F21-43AF-BC4C-FA500940A6C4}" dt="2024-11-13T13:19:08.761" v="519" actId="478"/>
          <ac:picMkLst>
            <pc:docMk/>
            <pc:sldMk cId="3328798693" sldId="397"/>
            <ac:picMk id="6" creationId="{8281F335-FE20-5FA7-46B7-791FFDC08C3F}"/>
          </ac:picMkLst>
        </pc:picChg>
        <pc:picChg chg="add mod">
          <ac:chgData name="Jan Bridget" userId="1cb18f0111499b26" providerId="LiveId" clId="{530ABF86-1F21-43AF-BC4C-FA500940A6C4}" dt="2024-11-13T13:19:27.350" v="536" actId="1076"/>
          <ac:picMkLst>
            <pc:docMk/>
            <pc:sldMk cId="3328798693" sldId="397"/>
            <ac:picMk id="8" creationId="{041EC8B7-14EA-0C1F-DFF6-261F3E326461}"/>
          </ac:picMkLst>
        </pc:picChg>
      </pc:sldChg>
      <pc:sldChg chg="addSp delSp modSp new del mod">
        <pc:chgData name="Jan Bridget" userId="1cb18f0111499b26" providerId="LiveId" clId="{530ABF86-1F21-43AF-BC4C-FA500940A6C4}" dt="2024-11-13T13:18:21.214" v="518" actId="47"/>
        <pc:sldMkLst>
          <pc:docMk/>
          <pc:sldMk cId="2426005387" sldId="398"/>
        </pc:sldMkLst>
        <pc:spChg chg="mod">
          <ac:chgData name="Jan Bridget" userId="1cb18f0111499b26" providerId="LiveId" clId="{530ABF86-1F21-43AF-BC4C-FA500940A6C4}" dt="2024-11-13T12:56:46.380" v="291" actId="20577"/>
          <ac:spMkLst>
            <pc:docMk/>
            <pc:sldMk cId="2426005387" sldId="398"/>
            <ac:spMk id="2" creationId="{1ADEBC19-4757-9BE9-115F-494CE0539605}"/>
          </ac:spMkLst>
        </pc:spChg>
        <pc:spChg chg="del">
          <ac:chgData name="Jan Bridget" userId="1cb18f0111499b26" providerId="LiveId" clId="{530ABF86-1F21-43AF-BC4C-FA500940A6C4}" dt="2024-11-13T12:56:56.833" v="292"/>
          <ac:spMkLst>
            <pc:docMk/>
            <pc:sldMk cId="2426005387" sldId="398"/>
            <ac:spMk id="3" creationId="{A0383C41-9AAB-7623-13D6-7153AFE09603}"/>
          </ac:spMkLst>
        </pc:spChg>
        <pc:picChg chg="add mod">
          <ac:chgData name="Jan Bridget" userId="1cb18f0111499b26" providerId="LiveId" clId="{530ABF86-1F21-43AF-BC4C-FA500940A6C4}" dt="2024-11-13T12:57:03.528" v="296" actId="14100"/>
          <ac:picMkLst>
            <pc:docMk/>
            <pc:sldMk cId="2426005387" sldId="398"/>
            <ac:picMk id="5" creationId="{1D6BEABD-184D-70C2-EFF3-914ED6492BFF}"/>
          </ac:picMkLst>
        </pc:picChg>
      </pc:sldChg>
      <pc:sldChg chg="addSp delSp modSp new mod modAnim">
        <pc:chgData name="Jan Bridget" userId="1cb18f0111499b26" providerId="LiveId" clId="{530ABF86-1F21-43AF-BC4C-FA500940A6C4}" dt="2024-11-18T14:33:17.439" v="1816"/>
        <pc:sldMkLst>
          <pc:docMk/>
          <pc:sldMk cId="1855549695" sldId="399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1855549695" sldId="399"/>
            <ac:spMk id="2" creationId="{1926C5EA-4C72-0EF2-022D-595490A1397B}"/>
          </ac:spMkLst>
        </pc:spChg>
        <pc:spChg chg="del">
          <ac:chgData name="Jan Bridget" userId="1cb18f0111499b26" providerId="LiveId" clId="{530ABF86-1F21-43AF-BC4C-FA500940A6C4}" dt="2024-11-13T12:57:31.052" v="306"/>
          <ac:spMkLst>
            <pc:docMk/>
            <pc:sldMk cId="1855549695" sldId="399"/>
            <ac:spMk id="3" creationId="{FF0935AB-5B0A-327D-AA3B-CC86549B386C}"/>
          </ac:spMkLst>
        </pc:spChg>
        <pc:picChg chg="add mod">
          <ac:chgData name="Jan Bridget" userId="1cb18f0111499b26" providerId="LiveId" clId="{530ABF86-1F21-43AF-BC4C-FA500940A6C4}" dt="2024-11-18T14:33:17.439" v="1816"/>
          <ac:picMkLst>
            <pc:docMk/>
            <pc:sldMk cId="1855549695" sldId="399"/>
            <ac:picMk id="3" creationId="{D712510B-5FFD-6BF7-375E-3F369F5569D3}"/>
          </ac:picMkLst>
        </pc:picChg>
        <pc:picChg chg="add mod">
          <ac:chgData name="Jan Bridget" userId="1cb18f0111499b26" providerId="LiveId" clId="{530ABF86-1F21-43AF-BC4C-FA500940A6C4}" dt="2024-11-17T15:37:27.809" v="1327" actId="1076"/>
          <ac:picMkLst>
            <pc:docMk/>
            <pc:sldMk cId="1855549695" sldId="399"/>
            <ac:picMk id="5" creationId="{58030569-1CF0-FAD2-1DBA-BB1B34ECB18D}"/>
          </ac:picMkLst>
        </pc:picChg>
      </pc:sldChg>
      <pc:sldChg chg="addSp delSp modSp new mod ord modAnim">
        <pc:chgData name="Jan Bridget" userId="1cb18f0111499b26" providerId="LiveId" clId="{530ABF86-1F21-43AF-BC4C-FA500940A6C4}" dt="2024-11-18T14:32:34.178" v="1815"/>
        <pc:sldMkLst>
          <pc:docMk/>
          <pc:sldMk cId="3645517248" sldId="400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3645517248" sldId="400"/>
            <ac:spMk id="2" creationId="{F3637FF1-2587-CAD3-D936-AAC472B4F82E}"/>
          </ac:spMkLst>
        </pc:spChg>
        <pc:spChg chg="del">
          <ac:chgData name="Jan Bridget" userId="1cb18f0111499b26" providerId="LiveId" clId="{530ABF86-1F21-43AF-BC4C-FA500940A6C4}" dt="2024-11-13T12:58:09.672" v="322"/>
          <ac:spMkLst>
            <pc:docMk/>
            <pc:sldMk cId="3645517248" sldId="400"/>
            <ac:spMk id="3" creationId="{9D8F58E3-4AFC-B081-732C-56B6D72D40BE}"/>
          </ac:spMkLst>
        </pc:spChg>
        <pc:spChg chg="add del mod">
          <ac:chgData name="Jan Bridget" userId="1cb18f0111499b26" providerId="LiveId" clId="{530ABF86-1F21-43AF-BC4C-FA500940A6C4}" dt="2024-11-13T13:15:46.052" v="499"/>
          <ac:spMkLst>
            <pc:docMk/>
            <pc:sldMk cId="3645517248" sldId="400"/>
            <ac:spMk id="9" creationId="{325D3CB3-7F80-627D-E064-26D9ECA2B7AD}"/>
          </ac:spMkLst>
        </pc:spChg>
        <pc:picChg chg="add mod">
          <ac:chgData name="Jan Bridget" userId="1cb18f0111499b26" providerId="LiveId" clId="{530ABF86-1F21-43AF-BC4C-FA500940A6C4}" dt="2024-11-18T14:32:34.178" v="1815"/>
          <ac:picMkLst>
            <pc:docMk/>
            <pc:sldMk cId="3645517248" sldId="400"/>
            <ac:picMk id="3" creationId="{D67429BF-90B5-A7BF-3C96-79B4EC8CF6E3}"/>
          </ac:picMkLst>
        </pc:picChg>
        <pc:picChg chg="add del mod">
          <ac:chgData name="Jan Bridget" userId="1cb18f0111499b26" providerId="LiveId" clId="{530ABF86-1F21-43AF-BC4C-FA500940A6C4}" dt="2024-11-13T13:15:43.206" v="498" actId="478"/>
          <ac:picMkLst>
            <pc:docMk/>
            <pc:sldMk cId="3645517248" sldId="400"/>
            <ac:picMk id="7" creationId="{B7E9F155-03B4-10A6-D04E-EFA32A2EDF57}"/>
          </ac:picMkLst>
        </pc:picChg>
        <pc:picChg chg="add mod">
          <ac:chgData name="Jan Bridget" userId="1cb18f0111499b26" providerId="LiveId" clId="{530ABF86-1F21-43AF-BC4C-FA500940A6C4}" dt="2024-11-18T14:32:00.752" v="1814" actId="14100"/>
          <ac:picMkLst>
            <pc:docMk/>
            <pc:sldMk cId="3645517248" sldId="400"/>
            <ac:picMk id="11" creationId="{DB2AC38B-3D5A-2768-C0A2-99126882E003}"/>
          </ac:picMkLst>
        </pc:picChg>
      </pc:sldChg>
      <pc:sldChg chg="addSp delSp modSp new mod ord modAnim">
        <pc:chgData name="Jan Bridget" userId="1cb18f0111499b26" providerId="LiveId" clId="{530ABF86-1F21-43AF-BC4C-FA500940A6C4}" dt="2024-11-18T14:33:54.534" v="1817"/>
        <pc:sldMkLst>
          <pc:docMk/>
          <pc:sldMk cId="734300431" sldId="401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734300431" sldId="401"/>
            <ac:spMk id="2" creationId="{8B60AFB6-77CA-FD4D-7023-5D0E1F1B0BEA}"/>
          </ac:spMkLst>
        </pc:spChg>
        <pc:spChg chg="del">
          <ac:chgData name="Jan Bridget" userId="1cb18f0111499b26" providerId="LiveId" clId="{530ABF86-1F21-43AF-BC4C-FA500940A6C4}" dt="2024-11-13T12:58:56.144" v="339"/>
          <ac:spMkLst>
            <pc:docMk/>
            <pc:sldMk cId="734300431" sldId="401"/>
            <ac:spMk id="3" creationId="{269863E2-4C48-CECB-A1CB-06E36E9D8C8C}"/>
          </ac:spMkLst>
        </pc:spChg>
        <pc:graphicFrameChg chg="add mod">
          <ac:chgData name="Jan Bridget" userId="1cb18f0111499b26" providerId="LiveId" clId="{530ABF86-1F21-43AF-BC4C-FA500940A6C4}" dt="2024-11-13T13:22:32.738" v="591"/>
          <ac:graphicFrameMkLst>
            <pc:docMk/>
            <pc:sldMk cId="734300431" sldId="401"/>
            <ac:graphicFrameMk id="4" creationId="{C13D7C04-426D-7180-B3FB-15BEE46648CD}"/>
          </ac:graphicFrameMkLst>
        </pc:graphicFrameChg>
        <pc:picChg chg="add mod">
          <ac:chgData name="Jan Bridget" userId="1cb18f0111499b26" providerId="LiveId" clId="{530ABF86-1F21-43AF-BC4C-FA500940A6C4}" dt="2024-11-18T14:33:54.534" v="1817"/>
          <ac:picMkLst>
            <pc:docMk/>
            <pc:sldMk cId="734300431" sldId="401"/>
            <ac:picMk id="3" creationId="{42601724-451C-DF71-A624-477F165DE1EF}"/>
          </ac:picMkLst>
        </pc:picChg>
      </pc:sldChg>
      <pc:sldChg chg="addSp delSp modSp new mod ord modAnim">
        <pc:chgData name="Jan Bridget" userId="1cb18f0111499b26" providerId="LiveId" clId="{530ABF86-1F21-43AF-BC4C-FA500940A6C4}" dt="2024-11-18T14:36:47.772" v="1818"/>
        <pc:sldMkLst>
          <pc:docMk/>
          <pc:sldMk cId="231410962" sldId="402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231410962" sldId="402"/>
            <ac:spMk id="2" creationId="{61D5FF5C-5483-7B59-F8F3-B78F2F92BCF5}"/>
          </ac:spMkLst>
        </pc:spChg>
        <pc:spChg chg="del">
          <ac:chgData name="Jan Bridget" userId="1cb18f0111499b26" providerId="LiveId" clId="{530ABF86-1F21-43AF-BC4C-FA500940A6C4}" dt="2024-11-13T13:01:02.879" v="354"/>
          <ac:spMkLst>
            <pc:docMk/>
            <pc:sldMk cId="231410962" sldId="402"/>
            <ac:spMk id="3" creationId="{3E78DD93-5A39-40DE-C9DB-0727240F95CD}"/>
          </ac:spMkLst>
        </pc:spChg>
        <pc:picChg chg="add mod">
          <ac:chgData name="Jan Bridget" userId="1cb18f0111499b26" providerId="LiveId" clId="{530ABF86-1F21-43AF-BC4C-FA500940A6C4}" dt="2024-11-18T14:36:47.772" v="1818"/>
          <ac:picMkLst>
            <pc:docMk/>
            <pc:sldMk cId="231410962" sldId="402"/>
            <ac:picMk id="3" creationId="{F404F737-CC97-B3BE-8E8A-0E860ED0309B}"/>
          </ac:picMkLst>
        </pc:picChg>
        <pc:picChg chg="add mod">
          <ac:chgData name="Jan Bridget" userId="1cb18f0111499b26" providerId="LiveId" clId="{530ABF86-1F21-43AF-BC4C-FA500940A6C4}" dt="2024-11-13T13:01:09.917" v="359" actId="14100"/>
          <ac:picMkLst>
            <pc:docMk/>
            <pc:sldMk cId="231410962" sldId="402"/>
            <ac:picMk id="5" creationId="{E8CBA17D-6D19-EB3C-7EE5-41F2E15CF9CA}"/>
          </ac:picMkLst>
        </pc:picChg>
      </pc:sldChg>
      <pc:sldChg chg="addSp delSp modSp new del mod ord">
        <pc:chgData name="Jan Bridget" userId="1cb18f0111499b26" providerId="LiveId" clId="{530ABF86-1F21-43AF-BC4C-FA500940A6C4}" dt="2024-11-18T14:41:27.534" v="1826" actId="47"/>
        <pc:sldMkLst>
          <pc:docMk/>
          <pc:sldMk cId="883630987" sldId="403"/>
        </pc:sldMkLst>
        <pc:spChg chg="mod">
          <ac:chgData name="Jan Bridget" userId="1cb18f0111499b26" providerId="LiveId" clId="{530ABF86-1F21-43AF-BC4C-FA500940A6C4}" dt="2024-11-17T15:31:39.256" v="1324" actId="20577"/>
          <ac:spMkLst>
            <pc:docMk/>
            <pc:sldMk cId="883630987" sldId="403"/>
            <ac:spMk id="2" creationId="{F8B1461F-0FC3-C27A-CA9E-216A00331447}"/>
          </ac:spMkLst>
        </pc:spChg>
        <pc:spChg chg="del">
          <ac:chgData name="Jan Bridget" userId="1cb18f0111499b26" providerId="LiveId" clId="{530ABF86-1F21-43AF-BC4C-FA500940A6C4}" dt="2024-11-13T13:01:56.302" v="369"/>
          <ac:spMkLst>
            <pc:docMk/>
            <pc:sldMk cId="883630987" sldId="403"/>
            <ac:spMk id="3" creationId="{536B56AC-6899-B7B1-2AE2-A8CDDF47A770}"/>
          </ac:spMkLst>
        </pc:spChg>
        <pc:picChg chg="add mod">
          <ac:chgData name="Jan Bridget" userId="1cb18f0111499b26" providerId="LiveId" clId="{530ABF86-1F21-43AF-BC4C-FA500940A6C4}" dt="2024-11-17T15:31:43.573" v="1326" actId="14100"/>
          <ac:picMkLst>
            <pc:docMk/>
            <pc:sldMk cId="883630987" sldId="403"/>
            <ac:picMk id="5" creationId="{48BEB2AB-BD35-3720-CE79-CD1044F7D0D4}"/>
          </ac:picMkLst>
        </pc:picChg>
      </pc:sldChg>
      <pc:sldChg chg="addSp delSp modSp new mod ord modAnim">
        <pc:chgData name="Jan Bridget" userId="1cb18f0111499b26" providerId="LiveId" clId="{530ABF86-1F21-43AF-BC4C-FA500940A6C4}" dt="2024-11-18T14:49:48.227" v="1858"/>
        <pc:sldMkLst>
          <pc:docMk/>
          <pc:sldMk cId="2326347501" sldId="404"/>
        </pc:sldMkLst>
        <pc:spChg chg="mod">
          <ac:chgData name="Jan Bridget" userId="1cb18f0111499b26" providerId="LiveId" clId="{530ABF86-1F21-43AF-BC4C-FA500940A6C4}" dt="2024-11-17T15:17:25.756" v="1161" actId="20577"/>
          <ac:spMkLst>
            <pc:docMk/>
            <pc:sldMk cId="2326347501" sldId="404"/>
            <ac:spMk id="2" creationId="{EB24D362-24EB-793C-21E3-6FCE8D77D923}"/>
          </ac:spMkLst>
        </pc:spChg>
        <pc:spChg chg="del">
          <ac:chgData name="Jan Bridget" userId="1cb18f0111499b26" providerId="LiveId" clId="{530ABF86-1F21-43AF-BC4C-FA500940A6C4}" dt="2024-11-13T13:02:38.692" v="388"/>
          <ac:spMkLst>
            <pc:docMk/>
            <pc:sldMk cId="2326347501" sldId="404"/>
            <ac:spMk id="3" creationId="{821F57C7-B742-4B7B-E3DC-A3C35660D85D}"/>
          </ac:spMkLst>
        </pc:spChg>
        <pc:picChg chg="add mod">
          <ac:chgData name="Jan Bridget" userId="1cb18f0111499b26" providerId="LiveId" clId="{530ABF86-1F21-43AF-BC4C-FA500940A6C4}" dt="2024-11-18T14:49:48.227" v="1858"/>
          <ac:picMkLst>
            <pc:docMk/>
            <pc:sldMk cId="2326347501" sldId="404"/>
            <ac:picMk id="3" creationId="{B803C489-1599-810B-D95A-FF60F34D7490}"/>
          </ac:picMkLst>
        </pc:picChg>
        <pc:picChg chg="add mod">
          <ac:chgData name="Jan Bridget" userId="1cb18f0111499b26" providerId="LiveId" clId="{530ABF86-1F21-43AF-BC4C-FA500940A6C4}" dt="2024-11-13T13:02:45.312" v="395" actId="14100"/>
          <ac:picMkLst>
            <pc:docMk/>
            <pc:sldMk cId="2326347501" sldId="404"/>
            <ac:picMk id="5" creationId="{DC325C56-0475-E987-3ADC-5FF75807BA6D}"/>
          </ac:picMkLst>
        </pc:picChg>
      </pc:sldChg>
      <pc:sldChg chg="addSp delSp modSp new mod ord modAnim">
        <pc:chgData name="Jan Bridget" userId="1cb18f0111499b26" providerId="LiveId" clId="{530ABF86-1F21-43AF-BC4C-FA500940A6C4}" dt="2024-11-18T14:50:11.125" v="1859"/>
        <pc:sldMkLst>
          <pc:docMk/>
          <pc:sldMk cId="945871992" sldId="405"/>
        </pc:sldMkLst>
        <pc:spChg chg="mod">
          <ac:chgData name="Jan Bridget" userId="1cb18f0111499b26" providerId="LiveId" clId="{530ABF86-1F21-43AF-BC4C-FA500940A6C4}" dt="2024-11-18T14:47:46.430" v="1856" actId="20577"/>
          <ac:spMkLst>
            <pc:docMk/>
            <pc:sldMk cId="945871992" sldId="405"/>
            <ac:spMk id="2" creationId="{53994E7A-8BA3-7000-FF4F-009033273FB0}"/>
          </ac:spMkLst>
        </pc:spChg>
        <pc:spChg chg="del">
          <ac:chgData name="Jan Bridget" userId="1cb18f0111499b26" providerId="LiveId" clId="{530ABF86-1F21-43AF-BC4C-FA500940A6C4}" dt="2024-11-13T13:03:14.179" v="405"/>
          <ac:spMkLst>
            <pc:docMk/>
            <pc:sldMk cId="945871992" sldId="405"/>
            <ac:spMk id="3" creationId="{14E77B37-1CBE-9964-07E0-6F3DA41C5DF2}"/>
          </ac:spMkLst>
        </pc:spChg>
        <pc:picChg chg="add mod">
          <ac:chgData name="Jan Bridget" userId="1cb18f0111499b26" providerId="LiveId" clId="{530ABF86-1F21-43AF-BC4C-FA500940A6C4}" dt="2024-11-18T14:47:34.606" v="1840" actId="14100"/>
          <ac:picMkLst>
            <pc:docMk/>
            <pc:sldMk cId="945871992" sldId="405"/>
            <ac:picMk id="3" creationId="{4621C4EF-B423-9ACE-FED5-EFC05A7674F4}"/>
          </ac:picMkLst>
        </pc:picChg>
        <pc:picChg chg="add mod">
          <ac:chgData name="Jan Bridget" userId="1cb18f0111499b26" providerId="LiveId" clId="{530ABF86-1F21-43AF-BC4C-FA500940A6C4}" dt="2024-11-18T14:50:11.125" v="1859"/>
          <ac:picMkLst>
            <pc:docMk/>
            <pc:sldMk cId="945871992" sldId="405"/>
            <ac:picMk id="4" creationId="{8037FED0-6CA3-F5FF-2634-0E36169D7860}"/>
          </ac:picMkLst>
        </pc:picChg>
        <pc:picChg chg="add mod">
          <ac:chgData name="Jan Bridget" userId="1cb18f0111499b26" providerId="LiveId" clId="{530ABF86-1F21-43AF-BC4C-FA500940A6C4}" dt="2024-11-18T14:47:21.875" v="1836" actId="1076"/>
          <ac:picMkLst>
            <pc:docMk/>
            <pc:sldMk cId="945871992" sldId="405"/>
            <ac:picMk id="5" creationId="{FAF61F0F-67A5-1633-C68F-58870187BAA8}"/>
          </ac:picMkLst>
        </pc:picChg>
      </pc:sldChg>
      <pc:sldChg chg="addSp delSp modSp new del mod ord">
        <pc:chgData name="Jan Bridget" userId="1cb18f0111499b26" providerId="LiveId" clId="{530ABF86-1F21-43AF-BC4C-FA500940A6C4}" dt="2024-11-18T14:48:01.143" v="1857" actId="47"/>
        <pc:sldMkLst>
          <pc:docMk/>
          <pc:sldMk cId="732372208" sldId="406"/>
        </pc:sldMkLst>
        <pc:spChg chg="mod">
          <ac:chgData name="Jan Bridget" userId="1cb18f0111499b26" providerId="LiveId" clId="{530ABF86-1F21-43AF-BC4C-FA500940A6C4}" dt="2024-11-17T15:17:57.658" v="1217" actId="20577"/>
          <ac:spMkLst>
            <pc:docMk/>
            <pc:sldMk cId="732372208" sldId="406"/>
            <ac:spMk id="2" creationId="{CAE65AA3-6C74-D5F4-04CE-E01C9EEFE34E}"/>
          </ac:spMkLst>
        </pc:spChg>
        <pc:spChg chg="del">
          <ac:chgData name="Jan Bridget" userId="1cb18f0111499b26" providerId="LiveId" clId="{530ABF86-1F21-43AF-BC4C-FA500940A6C4}" dt="2024-11-13T13:03:47.366" v="422"/>
          <ac:spMkLst>
            <pc:docMk/>
            <pc:sldMk cId="732372208" sldId="406"/>
            <ac:spMk id="3" creationId="{1FFF2CF2-E2CC-DA57-2DB5-99E8C439B138}"/>
          </ac:spMkLst>
        </pc:spChg>
        <pc:spChg chg="add mod">
          <ac:chgData name="Jan Bridget" userId="1cb18f0111499b26" providerId="LiveId" clId="{530ABF86-1F21-43AF-BC4C-FA500940A6C4}" dt="2024-11-18T14:47:25.083" v="1837" actId="21"/>
          <ac:spMkLst>
            <pc:docMk/>
            <pc:sldMk cId="732372208" sldId="406"/>
            <ac:spMk id="4" creationId="{A9E1E062-6DC1-610B-8954-7B15D77A39CD}"/>
          </ac:spMkLst>
        </pc:spChg>
        <pc:picChg chg="add del mod">
          <ac:chgData name="Jan Bridget" userId="1cb18f0111499b26" providerId="LiveId" clId="{530ABF86-1F21-43AF-BC4C-FA500940A6C4}" dt="2024-11-18T14:47:25.083" v="1837" actId="21"/>
          <ac:picMkLst>
            <pc:docMk/>
            <pc:sldMk cId="732372208" sldId="406"/>
            <ac:picMk id="5" creationId="{4621C4EF-B423-9ACE-FED5-EFC05A7674F4}"/>
          </ac:picMkLst>
        </pc:picChg>
      </pc:sldChg>
      <pc:sldChg chg="addSp delSp modSp new del mod">
        <pc:chgData name="Jan Bridget" userId="1cb18f0111499b26" providerId="LiveId" clId="{530ABF86-1F21-43AF-BC4C-FA500940A6C4}" dt="2024-11-18T14:40:39.445" v="1823" actId="47"/>
        <pc:sldMkLst>
          <pc:docMk/>
          <pc:sldMk cId="3649466820" sldId="407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3649466820" sldId="407"/>
            <ac:spMk id="2" creationId="{138CF78B-038B-9328-405E-53D89A83CC56}"/>
          </ac:spMkLst>
        </pc:spChg>
        <pc:spChg chg="del">
          <ac:chgData name="Jan Bridget" userId="1cb18f0111499b26" providerId="LiveId" clId="{530ABF86-1F21-43AF-BC4C-FA500940A6C4}" dt="2024-11-13T13:04:28.491" v="439"/>
          <ac:spMkLst>
            <pc:docMk/>
            <pc:sldMk cId="3649466820" sldId="407"/>
            <ac:spMk id="3" creationId="{8898B9E2-677C-2D6B-6DF7-51E65E2948C0}"/>
          </ac:spMkLst>
        </pc:spChg>
        <pc:picChg chg="add mod">
          <ac:chgData name="Jan Bridget" userId="1cb18f0111499b26" providerId="LiveId" clId="{530ABF86-1F21-43AF-BC4C-FA500940A6C4}" dt="2024-11-13T13:04:35.400" v="445" actId="962"/>
          <ac:picMkLst>
            <pc:docMk/>
            <pc:sldMk cId="3649466820" sldId="407"/>
            <ac:picMk id="5" creationId="{002AB8AE-4E76-8647-1A97-63FC25D925E8}"/>
          </ac:picMkLst>
        </pc:picChg>
      </pc:sldChg>
      <pc:sldChg chg="addSp delSp modSp new mod ord modAnim">
        <pc:chgData name="Jan Bridget" userId="1cb18f0111499b26" providerId="LiveId" clId="{530ABF86-1F21-43AF-BC4C-FA500940A6C4}" dt="2024-11-18T14:37:43.249" v="1819"/>
        <pc:sldMkLst>
          <pc:docMk/>
          <pc:sldMk cId="1335899901" sldId="408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1335899901" sldId="408"/>
            <ac:spMk id="2" creationId="{1C94BED7-2828-FEB3-8FBE-53D9FC8D25D9}"/>
          </ac:spMkLst>
        </pc:spChg>
        <pc:spChg chg="del mod">
          <ac:chgData name="Jan Bridget" userId="1cb18f0111499b26" providerId="LiveId" clId="{530ABF86-1F21-43AF-BC4C-FA500940A6C4}" dt="2024-11-18T14:37:43.249" v="1819"/>
          <ac:spMkLst>
            <pc:docMk/>
            <pc:sldMk cId="1335899901" sldId="408"/>
            <ac:spMk id="3" creationId="{4F508831-099A-13ED-7B2A-15E39F1A58C6}"/>
          </ac:spMkLst>
        </pc:spChg>
        <pc:picChg chg="add mod">
          <ac:chgData name="Jan Bridget" userId="1cb18f0111499b26" providerId="LiveId" clId="{530ABF86-1F21-43AF-BC4C-FA500940A6C4}" dt="2024-11-18T14:37:43.249" v="1819"/>
          <ac:picMkLst>
            <pc:docMk/>
            <pc:sldMk cId="1335899901" sldId="408"/>
            <ac:picMk id="4" creationId="{79A8650D-CC35-55FA-16C3-DFDD0F40D07E}"/>
          </ac:picMkLst>
        </pc:picChg>
        <pc:picChg chg="add mod">
          <ac:chgData name="Jan Bridget" userId="1cb18f0111499b26" providerId="LiveId" clId="{530ABF86-1F21-43AF-BC4C-FA500940A6C4}" dt="2024-11-13T13:06:24.353" v="453" actId="688"/>
          <ac:picMkLst>
            <pc:docMk/>
            <pc:sldMk cId="1335899901" sldId="408"/>
            <ac:picMk id="1026" creationId="{52A80617-ED9F-7E2B-09CE-7ECB78BDBC4C}"/>
          </ac:picMkLst>
        </pc:picChg>
      </pc:sldChg>
      <pc:sldChg chg="addSp delSp modSp new del mod setBg delDesignElem">
        <pc:chgData name="Jan Bridget" userId="1cb18f0111499b26" providerId="LiveId" clId="{530ABF86-1F21-43AF-BC4C-FA500940A6C4}" dt="2024-11-17T15:30:51.309" v="1306" actId="47"/>
        <pc:sldMkLst>
          <pc:docMk/>
          <pc:sldMk cId="2011468841" sldId="409"/>
        </pc:sldMkLst>
        <pc:spChg chg="del">
          <ac:chgData name="Jan Bridget" userId="1cb18f0111499b26" providerId="LiveId" clId="{530ABF86-1F21-43AF-BC4C-FA500940A6C4}" dt="2024-11-13T13:08:01.055" v="474" actId="26606"/>
          <ac:spMkLst>
            <pc:docMk/>
            <pc:sldMk cId="2011468841" sldId="409"/>
            <ac:spMk id="2" creationId="{1F03246E-81E7-47C4-7083-62CECE08090B}"/>
          </ac:spMkLst>
        </pc:spChg>
        <pc:spChg chg="add mod">
          <ac:chgData name="Jan Bridget" userId="1cb18f0111499b26" providerId="LiveId" clId="{530ABF86-1F21-43AF-BC4C-FA500940A6C4}" dt="2024-11-17T15:29:55.209" v="1254" actId="21"/>
          <ac:spMkLst>
            <pc:docMk/>
            <pc:sldMk cId="2011468841" sldId="409"/>
            <ac:spMk id="3" creationId="{23DD8B0C-5C60-4DA6-929D-308C1825A997}"/>
          </ac:spMkLst>
        </pc:spChg>
        <pc:spChg chg="del">
          <ac:chgData name="Jan Bridget" userId="1cb18f0111499b26" providerId="LiveId" clId="{530ABF86-1F21-43AF-BC4C-FA500940A6C4}" dt="2024-11-13T13:07:46.582" v="469"/>
          <ac:spMkLst>
            <pc:docMk/>
            <pc:sldMk cId="2011468841" sldId="409"/>
            <ac:spMk id="3" creationId="{748F9870-E010-F821-02C7-8727BE0B5919}"/>
          </ac:spMkLst>
        </pc:spChg>
        <pc:grpChg chg="add del">
          <ac:chgData name="Jan Bridget" userId="1cb18f0111499b26" providerId="LiveId" clId="{530ABF86-1F21-43AF-BC4C-FA500940A6C4}" dt="2024-11-13T13:22:32.738" v="591"/>
          <ac:grpSpMkLst>
            <pc:docMk/>
            <pc:sldMk cId="2011468841" sldId="409"/>
            <ac:grpSpMk id="9" creationId="{DDE8DE2B-61C1-46D5-BEB8-521321C182C4}"/>
          </ac:grpSpMkLst>
        </pc:grpChg>
        <pc:picChg chg="add del mod">
          <ac:chgData name="Jan Bridget" userId="1cb18f0111499b26" providerId="LiveId" clId="{530ABF86-1F21-43AF-BC4C-FA500940A6C4}" dt="2024-11-17T15:29:55.209" v="1254" actId="21"/>
          <ac:picMkLst>
            <pc:docMk/>
            <pc:sldMk cId="2011468841" sldId="409"/>
            <ac:picMk id="4" creationId="{DB8326EB-762B-0DEE-67B0-CFFDAF652CB7}"/>
          </ac:picMkLst>
        </pc:picChg>
      </pc:sldChg>
      <pc:sldChg chg="addSp delSp modSp new mod modAnim">
        <pc:chgData name="Jan Bridget" userId="1cb18f0111499b26" providerId="LiveId" clId="{530ABF86-1F21-43AF-BC4C-FA500940A6C4}" dt="2024-11-18T14:38:32.407" v="1820"/>
        <pc:sldMkLst>
          <pc:docMk/>
          <pc:sldMk cId="3856098144" sldId="410"/>
        </pc:sldMkLst>
        <pc:spChg chg="mod">
          <ac:chgData name="Jan Bridget" userId="1cb18f0111499b26" providerId="LiveId" clId="{530ABF86-1F21-43AF-BC4C-FA500940A6C4}" dt="2024-11-17T15:53:57.132" v="1373" actId="20577"/>
          <ac:spMkLst>
            <pc:docMk/>
            <pc:sldMk cId="3856098144" sldId="410"/>
            <ac:spMk id="2" creationId="{49BD83BB-2FD6-38BA-32D7-D730E7656138}"/>
          </ac:spMkLst>
        </pc:spChg>
        <pc:spChg chg="add del">
          <ac:chgData name="Jan Bridget" userId="1cb18f0111499b26" providerId="LiveId" clId="{530ABF86-1F21-43AF-BC4C-FA500940A6C4}" dt="2024-11-13T13:09:40.860" v="488"/>
          <ac:spMkLst>
            <pc:docMk/>
            <pc:sldMk cId="3856098144" sldId="410"/>
            <ac:spMk id="3" creationId="{B0730947-AF74-8D77-DC39-0969CE301CB3}"/>
          </ac:spMkLst>
        </pc:spChg>
        <pc:picChg chg="add mod">
          <ac:chgData name="Jan Bridget" userId="1cb18f0111499b26" providerId="LiveId" clId="{530ABF86-1F21-43AF-BC4C-FA500940A6C4}" dt="2024-11-18T14:38:32.407" v="1820"/>
          <ac:picMkLst>
            <pc:docMk/>
            <pc:sldMk cId="3856098144" sldId="410"/>
            <ac:picMk id="3" creationId="{BB91D3BA-5D74-9BC8-CDC0-9287264088E9}"/>
          </ac:picMkLst>
        </pc:picChg>
        <pc:picChg chg="add del mod ord">
          <ac:chgData name="Jan Bridget" userId="1cb18f0111499b26" providerId="LiveId" clId="{530ABF86-1F21-43AF-BC4C-FA500940A6C4}" dt="2024-11-13T13:09:31.958" v="487" actId="22"/>
          <ac:picMkLst>
            <pc:docMk/>
            <pc:sldMk cId="3856098144" sldId="410"/>
            <ac:picMk id="5" creationId="{83258211-1304-6C57-8EFE-70CFC4F4E397}"/>
          </ac:picMkLst>
        </pc:picChg>
        <pc:picChg chg="add mod">
          <ac:chgData name="Jan Bridget" userId="1cb18f0111499b26" providerId="LiveId" clId="{530ABF86-1F21-43AF-BC4C-FA500940A6C4}" dt="2024-11-13T13:09:47.965" v="495" actId="1076"/>
          <ac:picMkLst>
            <pc:docMk/>
            <pc:sldMk cId="3856098144" sldId="410"/>
            <ac:picMk id="7" creationId="{2EF6D361-5946-A0F0-FCAC-5C5E5D2A6864}"/>
          </ac:picMkLst>
        </pc:picChg>
      </pc:sldChg>
      <pc:sldChg chg="addSp delSp modSp new mod delAnim modAnim">
        <pc:chgData name="Jan Bridget" userId="1cb18f0111499b26" providerId="LiveId" clId="{530ABF86-1F21-43AF-BC4C-FA500940A6C4}" dt="2024-11-19T12:22:13.463" v="1989"/>
        <pc:sldMkLst>
          <pc:docMk/>
          <pc:sldMk cId="1453486473" sldId="411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1453486473" sldId="411"/>
            <ac:spMk id="2" creationId="{C66016DD-15B4-5FD1-FC10-F863358BCFDE}"/>
          </ac:spMkLst>
        </pc:spChg>
        <pc:spChg chg="del mod">
          <ac:chgData name="Jan Bridget" userId="1cb18f0111499b26" providerId="LiveId" clId="{530ABF86-1F21-43AF-BC4C-FA500940A6C4}" dt="2024-11-13T13:24:00.374" v="635"/>
          <ac:spMkLst>
            <pc:docMk/>
            <pc:sldMk cId="1453486473" sldId="411"/>
            <ac:spMk id="3" creationId="{1DB5B90B-26B6-C317-716E-CA6F0475CFB8}"/>
          </ac:spMkLst>
        </pc:spChg>
        <pc:picChg chg="add del mod">
          <ac:chgData name="Jan Bridget" userId="1cb18f0111499b26" providerId="LiveId" clId="{530ABF86-1F21-43AF-BC4C-FA500940A6C4}" dt="2024-11-19T12:21:41.915" v="1988" actId="478"/>
          <ac:picMkLst>
            <pc:docMk/>
            <pc:sldMk cId="1453486473" sldId="411"/>
            <ac:picMk id="3" creationId="{7A0A3D70-5259-40C9-595C-E20D2F3EEE3C}"/>
          </ac:picMkLst>
        </pc:picChg>
        <pc:picChg chg="add del mod">
          <ac:chgData name="Jan Bridget" userId="1cb18f0111499b26" providerId="LiveId" clId="{530ABF86-1F21-43AF-BC4C-FA500940A6C4}" dt="2024-11-19T12:21:08.501" v="1987" actId="478"/>
          <ac:picMkLst>
            <pc:docMk/>
            <pc:sldMk cId="1453486473" sldId="411"/>
            <ac:picMk id="4" creationId="{E0DB6CBD-7C1C-09F2-0CD1-09A0B68E4AF7}"/>
          </ac:picMkLst>
        </pc:picChg>
        <pc:picChg chg="add mod">
          <ac:chgData name="Jan Bridget" userId="1cb18f0111499b26" providerId="LiveId" clId="{530ABF86-1F21-43AF-BC4C-FA500940A6C4}" dt="2024-11-13T13:56:47.566" v="1044"/>
          <ac:picMkLst>
            <pc:docMk/>
            <pc:sldMk cId="1453486473" sldId="411"/>
            <ac:picMk id="5" creationId="{0CE68589-7131-A23C-45EB-E6ECBE23C90D}"/>
          </ac:picMkLst>
        </pc:picChg>
        <pc:picChg chg="add mod">
          <ac:chgData name="Jan Bridget" userId="1cb18f0111499b26" providerId="LiveId" clId="{530ABF86-1F21-43AF-BC4C-FA500940A6C4}" dt="2024-11-19T12:22:13.463" v="1989"/>
          <ac:picMkLst>
            <pc:docMk/>
            <pc:sldMk cId="1453486473" sldId="411"/>
            <ac:picMk id="6" creationId="{419DC521-ED5C-C2D0-B38E-D5D5C85BE29B}"/>
          </ac:picMkLst>
        </pc:picChg>
      </pc:sldChg>
      <pc:sldChg chg="addSp delSp modSp new mod modAnim">
        <pc:chgData name="Jan Bridget" userId="1cb18f0111499b26" providerId="LiveId" clId="{530ABF86-1F21-43AF-BC4C-FA500940A6C4}" dt="2024-11-18T14:58:10.601" v="1866"/>
        <pc:sldMkLst>
          <pc:docMk/>
          <pc:sldMk cId="792218161" sldId="412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792218161" sldId="412"/>
            <ac:spMk id="2" creationId="{C5D78952-026A-6BD8-D396-9939C07821AB}"/>
          </ac:spMkLst>
        </pc:spChg>
        <pc:spChg chg="del">
          <ac:chgData name="Jan Bridget" userId="1cb18f0111499b26" providerId="LiveId" clId="{530ABF86-1F21-43AF-BC4C-FA500940A6C4}" dt="2024-11-13T13:25:01.453" v="660"/>
          <ac:spMkLst>
            <pc:docMk/>
            <pc:sldMk cId="792218161" sldId="412"/>
            <ac:spMk id="3" creationId="{64BAEA64-F6A5-1D25-A0C4-8C33D9D9F269}"/>
          </ac:spMkLst>
        </pc:spChg>
        <pc:picChg chg="add mod">
          <ac:chgData name="Jan Bridget" userId="1cb18f0111499b26" providerId="LiveId" clId="{530ABF86-1F21-43AF-BC4C-FA500940A6C4}" dt="2024-11-18T14:58:10.601" v="1866"/>
          <ac:picMkLst>
            <pc:docMk/>
            <pc:sldMk cId="792218161" sldId="412"/>
            <ac:picMk id="3" creationId="{3987CCD0-2B1A-5366-481A-87E3582EB9F3}"/>
          </ac:picMkLst>
        </pc:picChg>
        <pc:picChg chg="add mod">
          <ac:chgData name="Jan Bridget" userId="1cb18f0111499b26" providerId="LiveId" clId="{530ABF86-1F21-43AF-BC4C-FA500940A6C4}" dt="2024-11-13T13:25:05.698" v="663" actId="14100"/>
          <ac:picMkLst>
            <pc:docMk/>
            <pc:sldMk cId="792218161" sldId="412"/>
            <ac:picMk id="5" creationId="{44072C59-EFC4-7327-C130-7B8C6491FC21}"/>
          </ac:picMkLst>
        </pc:picChg>
      </pc:sldChg>
      <pc:sldChg chg="addSp delSp modSp new mod modAnim">
        <pc:chgData name="Jan Bridget" userId="1cb18f0111499b26" providerId="LiveId" clId="{530ABF86-1F21-43AF-BC4C-FA500940A6C4}" dt="2024-11-18T15:08:03.137" v="1922"/>
        <pc:sldMkLst>
          <pc:docMk/>
          <pc:sldMk cId="562495547" sldId="413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562495547" sldId="413"/>
            <ac:spMk id="2" creationId="{BA7A3CB1-36FC-0760-5151-D2B779D1C937}"/>
          </ac:spMkLst>
        </pc:spChg>
        <pc:spChg chg="del">
          <ac:chgData name="Jan Bridget" userId="1cb18f0111499b26" providerId="LiveId" clId="{530ABF86-1F21-43AF-BC4C-FA500940A6C4}" dt="2024-11-13T13:26:55.156" v="703"/>
          <ac:spMkLst>
            <pc:docMk/>
            <pc:sldMk cId="562495547" sldId="413"/>
            <ac:spMk id="3" creationId="{5BEEE1D9-C167-A0F2-1659-D620AE0F53EC}"/>
          </ac:spMkLst>
        </pc:spChg>
        <pc:picChg chg="add mod">
          <ac:chgData name="Jan Bridget" userId="1cb18f0111499b26" providerId="LiveId" clId="{530ABF86-1F21-43AF-BC4C-FA500940A6C4}" dt="2024-11-18T15:08:03.137" v="1922"/>
          <ac:picMkLst>
            <pc:docMk/>
            <pc:sldMk cId="562495547" sldId="413"/>
            <ac:picMk id="3" creationId="{A237BC07-EA7F-9127-A71E-3FF2D94959A1}"/>
          </ac:picMkLst>
        </pc:picChg>
        <pc:picChg chg="add mod">
          <ac:chgData name="Jan Bridget" userId="1cb18f0111499b26" providerId="LiveId" clId="{530ABF86-1F21-43AF-BC4C-FA500940A6C4}" dt="2024-11-13T13:27:03.193" v="708" actId="14100"/>
          <ac:picMkLst>
            <pc:docMk/>
            <pc:sldMk cId="562495547" sldId="413"/>
            <ac:picMk id="5" creationId="{8E915F65-FA54-80FD-0502-CBAE5F6D831E}"/>
          </ac:picMkLst>
        </pc:picChg>
      </pc:sldChg>
      <pc:sldChg chg="addSp delSp modSp new mod ord modAnim">
        <pc:chgData name="Jan Bridget" userId="1cb18f0111499b26" providerId="LiveId" clId="{530ABF86-1F21-43AF-BC4C-FA500940A6C4}" dt="2024-11-18T14:59:34.379" v="1867"/>
        <pc:sldMkLst>
          <pc:docMk/>
          <pc:sldMk cId="102793404" sldId="414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102793404" sldId="414"/>
            <ac:spMk id="2" creationId="{60817E71-0CF3-7211-1E29-C7EC5CBB6609}"/>
          </ac:spMkLst>
        </pc:spChg>
        <pc:spChg chg="del">
          <ac:chgData name="Jan Bridget" userId="1cb18f0111499b26" providerId="LiveId" clId="{530ABF86-1F21-43AF-BC4C-FA500940A6C4}" dt="2024-11-13T13:29:10.584" v="710"/>
          <ac:spMkLst>
            <pc:docMk/>
            <pc:sldMk cId="102793404" sldId="414"/>
            <ac:spMk id="3" creationId="{148E2860-8EF1-A655-1728-E66D1842C467}"/>
          </ac:spMkLst>
        </pc:spChg>
        <pc:picChg chg="add mod">
          <ac:chgData name="Jan Bridget" userId="1cb18f0111499b26" providerId="LiveId" clId="{530ABF86-1F21-43AF-BC4C-FA500940A6C4}" dt="2024-11-18T14:59:34.379" v="1867"/>
          <ac:picMkLst>
            <pc:docMk/>
            <pc:sldMk cId="102793404" sldId="414"/>
            <ac:picMk id="3" creationId="{6FC9F3B1-B14C-F749-CB42-AC20C01E9F4E}"/>
          </ac:picMkLst>
        </pc:picChg>
        <pc:picChg chg="add mod">
          <ac:chgData name="Jan Bridget" userId="1cb18f0111499b26" providerId="LiveId" clId="{530ABF86-1F21-43AF-BC4C-FA500940A6C4}" dt="2024-11-13T13:56:47.566" v="1044"/>
          <ac:picMkLst>
            <pc:docMk/>
            <pc:sldMk cId="102793404" sldId="414"/>
            <ac:picMk id="5" creationId="{C2D63BBB-8223-F8B5-E16D-36E0DD00B223}"/>
          </ac:picMkLst>
        </pc:picChg>
      </pc:sldChg>
      <pc:sldChg chg="addSp delSp modSp new mod modAnim">
        <pc:chgData name="Jan Bridget" userId="1cb18f0111499b26" providerId="LiveId" clId="{530ABF86-1F21-43AF-BC4C-FA500940A6C4}" dt="2024-11-18T15:09:02.783" v="1923"/>
        <pc:sldMkLst>
          <pc:docMk/>
          <pc:sldMk cId="2657001748" sldId="415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2657001748" sldId="415"/>
            <ac:spMk id="2" creationId="{AD6C7C78-790B-C55B-1885-EC14C256B9D2}"/>
          </ac:spMkLst>
        </pc:spChg>
        <pc:spChg chg="del">
          <ac:chgData name="Jan Bridget" userId="1cb18f0111499b26" providerId="LiveId" clId="{530ABF86-1F21-43AF-BC4C-FA500940A6C4}" dt="2024-11-13T13:31:05.177" v="756"/>
          <ac:spMkLst>
            <pc:docMk/>
            <pc:sldMk cId="2657001748" sldId="415"/>
            <ac:spMk id="3" creationId="{EB7D94FA-E58A-E9BF-6168-F67D220D83AB}"/>
          </ac:spMkLst>
        </pc:spChg>
        <pc:picChg chg="add mod">
          <ac:chgData name="Jan Bridget" userId="1cb18f0111499b26" providerId="LiveId" clId="{530ABF86-1F21-43AF-BC4C-FA500940A6C4}" dt="2024-11-18T15:09:02.783" v="1923"/>
          <ac:picMkLst>
            <pc:docMk/>
            <pc:sldMk cId="2657001748" sldId="415"/>
            <ac:picMk id="3" creationId="{2B065499-5274-077F-D2A5-85EE3E0D97C9}"/>
          </ac:picMkLst>
        </pc:picChg>
        <pc:picChg chg="add mod">
          <ac:chgData name="Jan Bridget" userId="1cb18f0111499b26" providerId="LiveId" clId="{530ABF86-1F21-43AF-BC4C-FA500940A6C4}" dt="2024-11-13T13:31:09.282" v="759" actId="14100"/>
          <ac:picMkLst>
            <pc:docMk/>
            <pc:sldMk cId="2657001748" sldId="415"/>
            <ac:picMk id="5" creationId="{A6456A28-ED9B-4302-5D63-A7F3139E4E04}"/>
          </ac:picMkLst>
        </pc:picChg>
      </pc:sldChg>
      <pc:sldChg chg="addSp delSp modSp new del mod">
        <pc:chgData name="Jan Bridget" userId="1cb18f0111499b26" providerId="LiveId" clId="{530ABF86-1F21-43AF-BC4C-FA500940A6C4}" dt="2024-11-17T19:10:53.505" v="1377" actId="47"/>
        <pc:sldMkLst>
          <pc:docMk/>
          <pc:sldMk cId="2237054091" sldId="416"/>
        </pc:sldMkLst>
        <pc:spChg chg="mod">
          <ac:chgData name="Jan Bridget" userId="1cb18f0111499b26" providerId="LiveId" clId="{530ABF86-1F21-43AF-BC4C-FA500940A6C4}" dt="2024-11-17T19:09:51.478" v="1376" actId="6549"/>
          <ac:spMkLst>
            <pc:docMk/>
            <pc:sldMk cId="2237054091" sldId="416"/>
            <ac:spMk id="2" creationId="{3A8B893A-490B-8192-F5EB-62B980626F6F}"/>
          </ac:spMkLst>
        </pc:spChg>
        <pc:spChg chg="del">
          <ac:chgData name="Jan Bridget" userId="1cb18f0111499b26" providerId="LiveId" clId="{530ABF86-1F21-43AF-BC4C-FA500940A6C4}" dt="2024-11-13T13:35:18.058" v="851"/>
          <ac:spMkLst>
            <pc:docMk/>
            <pc:sldMk cId="2237054091" sldId="416"/>
            <ac:spMk id="3" creationId="{C449495D-13F3-E84B-2D58-AA2B1DB0AA0C}"/>
          </ac:spMkLst>
        </pc:spChg>
        <pc:picChg chg="add mod">
          <ac:chgData name="Jan Bridget" userId="1cb18f0111499b26" providerId="LiveId" clId="{530ABF86-1F21-43AF-BC4C-FA500940A6C4}" dt="2024-11-13T13:56:47.566" v="1044"/>
          <ac:picMkLst>
            <pc:docMk/>
            <pc:sldMk cId="2237054091" sldId="416"/>
            <ac:picMk id="5" creationId="{D11D5FFC-DCE8-03B2-16BA-79E160213FDF}"/>
          </ac:picMkLst>
        </pc:picChg>
      </pc:sldChg>
      <pc:sldChg chg="addSp delSp modSp new mod ord modAnim">
        <pc:chgData name="Jan Bridget" userId="1cb18f0111499b26" providerId="LiveId" clId="{530ABF86-1F21-43AF-BC4C-FA500940A6C4}" dt="2024-11-18T15:10:10.306" v="1924"/>
        <pc:sldMkLst>
          <pc:docMk/>
          <pc:sldMk cId="2128934691" sldId="417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2128934691" sldId="417"/>
            <ac:spMk id="2" creationId="{1D201ADF-DF03-F90B-E4F4-CFBD6CD869B2}"/>
          </ac:spMkLst>
        </pc:spChg>
        <pc:spChg chg="del">
          <ac:chgData name="Jan Bridget" userId="1cb18f0111499b26" providerId="LiveId" clId="{530ABF86-1F21-43AF-BC4C-FA500940A6C4}" dt="2024-11-13T13:36:07.146" v="879"/>
          <ac:spMkLst>
            <pc:docMk/>
            <pc:sldMk cId="2128934691" sldId="417"/>
            <ac:spMk id="3" creationId="{3123C9B1-AA46-E38E-3772-ABFBE67AD77D}"/>
          </ac:spMkLst>
        </pc:spChg>
        <pc:picChg chg="add mod">
          <ac:chgData name="Jan Bridget" userId="1cb18f0111499b26" providerId="LiveId" clId="{530ABF86-1F21-43AF-BC4C-FA500940A6C4}" dt="2024-11-18T15:10:10.306" v="1924"/>
          <ac:picMkLst>
            <pc:docMk/>
            <pc:sldMk cId="2128934691" sldId="417"/>
            <ac:picMk id="3" creationId="{73B0C195-23F4-969E-C531-6624A0C00DA9}"/>
          </ac:picMkLst>
        </pc:picChg>
        <pc:picChg chg="add mod">
          <ac:chgData name="Jan Bridget" userId="1cb18f0111499b26" providerId="LiveId" clId="{530ABF86-1F21-43AF-BC4C-FA500940A6C4}" dt="2024-11-13T13:36:12.374" v="883" actId="14100"/>
          <ac:picMkLst>
            <pc:docMk/>
            <pc:sldMk cId="2128934691" sldId="417"/>
            <ac:picMk id="5" creationId="{04428F4B-1EF9-27B5-3503-777CBF87E5EC}"/>
          </ac:picMkLst>
        </pc:picChg>
      </pc:sldChg>
      <pc:sldChg chg="addSp delSp modSp new mod modAnim">
        <pc:chgData name="Jan Bridget" userId="1cb18f0111499b26" providerId="LiveId" clId="{530ABF86-1F21-43AF-BC4C-FA500940A6C4}" dt="2024-11-18T15:10:59.881" v="1925"/>
        <pc:sldMkLst>
          <pc:docMk/>
          <pc:sldMk cId="2041018860" sldId="418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2041018860" sldId="418"/>
            <ac:spMk id="2" creationId="{D1291978-72D8-41A6-AC28-D55090328A28}"/>
          </ac:spMkLst>
        </pc:spChg>
        <pc:spChg chg="del">
          <ac:chgData name="Jan Bridget" userId="1cb18f0111499b26" providerId="LiveId" clId="{530ABF86-1F21-43AF-BC4C-FA500940A6C4}" dt="2024-11-13T13:38:31.973" v="885"/>
          <ac:spMkLst>
            <pc:docMk/>
            <pc:sldMk cId="2041018860" sldId="418"/>
            <ac:spMk id="3" creationId="{B7AF5930-BF83-CA81-25FF-09653A8509DA}"/>
          </ac:spMkLst>
        </pc:spChg>
        <pc:spChg chg="add del mod">
          <ac:chgData name="Jan Bridget" userId="1cb18f0111499b26" providerId="LiveId" clId="{530ABF86-1F21-43AF-BC4C-FA500940A6C4}" dt="2024-11-13T13:39:04.567" v="906"/>
          <ac:spMkLst>
            <pc:docMk/>
            <pc:sldMk cId="2041018860" sldId="418"/>
            <ac:spMk id="7" creationId="{1194FE23-6442-3319-048B-A5BD0502EDAF}"/>
          </ac:spMkLst>
        </pc:spChg>
        <pc:picChg chg="add mod">
          <ac:chgData name="Jan Bridget" userId="1cb18f0111499b26" providerId="LiveId" clId="{530ABF86-1F21-43AF-BC4C-FA500940A6C4}" dt="2024-11-18T15:10:59.881" v="1925"/>
          <ac:picMkLst>
            <pc:docMk/>
            <pc:sldMk cId="2041018860" sldId="418"/>
            <ac:picMk id="3" creationId="{8E7EACA6-BF62-8467-30E8-F7F58CADF8B7}"/>
          </ac:picMkLst>
        </pc:picChg>
        <pc:picChg chg="add del mod">
          <ac:chgData name="Jan Bridget" userId="1cb18f0111499b26" providerId="LiveId" clId="{530ABF86-1F21-43AF-BC4C-FA500940A6C4}" dt="2024-11-13T13:38:53.029" v="905" actId="478"/>
          <ac:picMkLst>
            <pc:docMk/>
            <pc:sldMk cId="2041018860" sldId="418"/>
            <ac:picMk id="5" creationId="{DDC75D2A-E655-BE48-3C43-24377FF5282F}"/>
          </ac:picMkLst>
        </pc:picChg>
        <pc:picChg chg="add mod">
          <ac:chgData name="Jan Bridget" userId="1cb18f0111499b26" providerId="LiveId" clId="{530ABF86-1F21-43AF-BC4C-FA500940A6C4}" dt="2024-11-13T13:39:11.255" v="912" actId="14100"/>
          <ac:picMkLst>
            <pc:docMk/>
            <pc:sldMk cId="2041018860" sldId="418"/>
            <ac:picMk id="9" creationId="{FC6D5293-0375-FD5B-A8C0-01D55711A9B1}"/>
          </ac:picMkLst>
        </pc:picChg>
      </pc:sldChg>
      <pc:sldChg chg="addSp delSp modSp new mod modAnim">
        <pc:chgData name="Jan Bridget" userId="1cb18f0111499b26" providerId="LiveId" clId="{530ABF86-1F21-43AF-BC4C-FA500940A6C4}" dt="2024-11-18T15:11:57.600" v="1926"/>
        <pc:sldMkLst>
          <pc:docMk/>
          <pc:sldMk cId="1976564525" sldId="419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1976564525" sldId="419"/>
            <ac:spMk id="2" creationId="{034DC31B-C5E8-E119-A4E8-5C271D6B4F81}"/>
          </ac:spMkLst>
        </pc:spChg>
        <pc:spChg chg="del">
          <ac:chgData name="Jan Bridget" userId="1cb18f0111499b26" providerId="LiveId" clId="{530ABF86-1F21-43AF-BC4C-FA500940A6C4}" dt="2024-11-13T13:41:18.239" v="914"/>
          <ac:spMkLst>
            <pc:docMk/>
            <pc:sldMk cId="1976564525" sldId="419"/>
            <ac:spMk id="3" creationId="{49443064-000A-FDD7-6BC4-AAB62CC7DD5D}"/>
          </ac:spMkLst>
        </pc:spChg>
        <pc:picChg chg="add mod">
          <ac:chgData name="Jan Bridget" userId="1cb18f0111499b26" providerId="LiveId" clId="{530ABF86-1F21-43AF-BC4C-FA500940A6C4}" dt="2024-11-18T15:11:57.600" v="1926"/>
          <ac:picMkLst>
            <pc:docMk/>
            <pc:sldMk cId="1976564525" sldId="419"/>
            <ac:picMk id="3" creationId="{7CA7ACF2-10B6-B2AB-C8DC-95E42C1C1A33}"/>
          </ac:picMkLst>
        </pc:picChg>
        <pc:picChg chg="add mod">
          <ac:chgData name="Jan Bridget" userId="1cb18f0111499b26" providerId="LiveId" clId="{530ABF86-1F21-43AF-BC4C-FA500940A6C4}" dt="2024-11-13T13:41:22.894" v="919" actId="14100"/>
          <ac:picMkLst>
            <pc:docMk/>
            <pc:sldMk cId="1976564525" sldId="419"/>
            <ac:picMk id="5" creationId="{C04B2631-DF8B-AD28-6BB3-1A61DE8876FD}"/>
          </ac:picMkLst>
        </pc:picChg>
      </pc:sldChg>
      <pc:sldChg chg="addSp delSp modSp new mod modAnim">
        <pc:chgData name="Jan Bridget" userId="1cb18f0111499b26" providerId="LiveId" clId="{530ABF86-1F21-43AF-BC4C-FA500940A6C4}" dt="2024-11-18T15:12:52.156" v="1927"/>
        <pc:sldMkLst>
          <pc:docMk/>
          <pc:sldMk cId="3212348428" sldId="420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3212348428" sldId="420"/>
            <ac:spMk id="2" creationId="{6EEE4011-5ABB-9CDB-BE71-030C45061D0A}"/>
          </ac:spMkLst>
        </pc:spChg>
        <pc:spChg chg="del">
          <ac:chgData name="Jan Bridget" userId="1cb18f0111499b26" providerId="LiveId" clId="{530ABF86-1F21-43AF-BC4C-FA500940A6C4}" dt="2024-11-13T13:44:16.862" v="961"/>
          <ac:spMkLst>
            <pc:docMk/>
            <pc:sldMk cId="3212348428" sldId="420"/>
            <ac:spMk id="3" creationId="{567C9F39-D014-5F0F-AFB3-2BC4435BA34D}"/>
          </ac:spMkLst>
        </pc:spChg>
        <pc:picChg chg="add mod">
          <ac:chgData name="Jan Bridget" userId="1cb18f0111499b26" providerId="LiveId" clId="{530ABF86-1F21-43AF-BC4C-FA500940A6C4}" dt="2024-11-18T15:12:52.156" v="1927"/>
          <ac:picMkLst>
            <pc:docMk/>
            <pc:sldMk cId="3212348428" sldId="420"/>
            <ac:picMk id="3" creationId="{4C90D859-A3E4-6579-80DA-298E97203655}"/>
          </ac:picMkLst>
        </pc:picChg>
        <pc:picChg chg="add mod">
          <ac:chgData name="Jan Bridget" userId="1cb18f0111499b26" providerId="LiveId" clId="{530ABF86-1F21-43AF-BC4C-FA500940A6C4}" dt="2024-11-13T13:56:47.566" v="1044"/>
          <ac:picMkLst>
            <pc:docMk/>
            <pc:sldMk cId="3212348428" sldId="420"/>
            <ac:picMk id="5" creationId="{A2FDDDAB-A60D-C19F-A1D4-4369EF63A02F}"/>
          </ac:picMkLst>
        </pc:picChg>
      </pc:sldChg>
      <pc:sldChg chg="addSp delSp modSp new mod modAnim">
        <pc:chgData name="Jan Bridget" userId="1cb18f0111499b26" providerId="LiveId" clId="{530ABF86-1F21-43AF-BC4C-FA500940A6C4}" dt="2024-11-18T15:13:46.344" v="1928"/>
        <pc:sldMkLst>
          <pc:docMk/>
          <pc:sldMk cId="1296245195" sldId="421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1296245195" sldId="421"/>
            <ac:spMk id="2" creationId="{50FC9C10-9720-2144-21D6-B660CB169321}"/>
          </ac:spMkLst>
        </pc:spChg>
        <pc:spChg chg="del">
          <ac:chgData name="Jan Bridget" userId="1cb18f0111499b26" providerId="LiveId" clId="{530ABF86-1F21-43AF-BC4C-FA500940A6C4}" dt="2024-11-13T13:46:50.427" v="982" actId="22"/>
          <ac:spMkLst>
            <pc:docMk/>
            <pc:sldMk cId="1296245195" sldId="421"/>
            <ac:spMk id="3" creationId="{C4201ACD-CC2C-EBD5-1D64-E9E54EC78FF8}"/>
          </ac:spMkLst>
        </pc:spChg>
        <pc:picChg chg="add mod">
          <ac:chgData name="Jan Bridget" userId="1cb18f0111499b26" providerId="LiveId" clId="{530ABF86-1F21-43AF-BC4C-FA500940A6C4}" dt="2024-11-18T15:13:46.344" v="1928"/>
          <ac:picMkLst>
            <pc:docMk/>
            <pc:sldMk cId="1296245195" sldId="421"/>
            <ac:picMk id="3" creationId="{ADED2579-7A7D-F0C2-99F9-27E1CB1D9D4A}"/>
          </ac:picMkLst>
        </pc:picChg>
        <pc:picChg chg="add mod ord">
          <ac:chgData name="Jan Bridget" userId="1cb18f0111499b26" providerId="LiveId" clId="{530ABF86-1F21-43AF-BC4C-FA500940A6C4}" dt="2024-11-13T13:46:55.954" v="984" actId="14100"/>
          <ac:picMkLst>
            <pc:docMk/>
            <pc:sldMk cId="1296245195" sldId="421"/>
            <ac:picMk id="5" creationId="{2693BB5E-B6E1-2C6F-B53B-7B30C69337FC}"/>
          </ac:picMkLst>
        </pc:picChg>
      </pc:sldChg>
      <pc:sldChg chg="addSp delSp modSp new mod delAnim modAnim">
        <pc:chgData name="Jan Bridget" userId="1cb18f0111499b26" providerId="LiveId" clId="{530ABF86-1F21-43AF-BC4C-FA500940A6C4}" dt="2024-11-19T12:17:40.975" v="1986"/>
        <pc:sldMkLst>
          <pc:docMk/>
          <pc:sldMk cId="2026502103" sldId="422"/>
        </pc:sldMkLst>
        <pc:spChg chg="mod">
          <ac:chgData name="Jan Bridget" userId="1cb18f0111499b26" providerId="LiveId" clId="{530ABF86-1F21-43AF-BC4C-FA500940A6C4}" dt="2024-11-18T14:54:56.164" v="1862" actId="20577"/>
          <ac:spMkLst>
            <pc:docMk/>
            <pc:sldMk cId="2026502103" sldId="422"/>
            <ac:spMk id="2" creationId="{01002E89-D9E0-30B8-C3FD-7C4AADF7AB5E}"/>
          </ac:spMkLst>
        </pc:spChg>
        <pc:spChg chg="del">
          <ac:chgData name="Jan Bridget" userId="1cb18f0111499b26" providerId="LiveId" clId="{530ABF86-1F21-43AF-BC4C-FA500940A6C4}" dt="2024-11-13T13:50:34.205" v="1001"/>
          <ac:spMkLst>
            <pc:docMk/>
            <pc:sldMk cId="2026502103" sldId="422"/>
            <ac:spMk id="3" creationId="{3462CFD8-1CB2-08F6-4265-37182DF3B427}"/>
          </ac:spMkLst>
        </pc:spChg>
        <pc:picChg chg="add mod">
          <ac:chgData name="Jan Bridget" userId="1cb18f0111499b26" providerId="LiveId" clId="{530ABF86-1F21-43AF-BC4C-FA500940A6C4}" dt="2024-11-18T14:54:38.470" v="1860"/>
          <ac:picMkLst>
            <pc:docMk/>
            <pc:sldMk cId="2026502103" sldId="422"/>
            <ac:picMk id="3" creationId="{C590E3BE-1493-CE20-A4AF-9F470707807C}"/>
          </ac:picMkLst>
        </pc:picChg>
        <pc:picChg chg="add del mod">
          <ac:chgData name="Jan Bridget" userId="1cb18f0111499b26" providerId="LiveId" clId="{530ABF86-1F21-43AF-BC4C-FA500940A6C4}" dt="2024-11-19T12:13:11.440" v="1985" actId="478"/>
          <ac:picMkLst>
            <pc:docMk/>
            <pc:sldMk cId="2026502103" sldId="422"/>
            <ac:picMk id="4" creationId="{51D8BD87-D295-282F-4ABC-3F3016779627}"/>
          </ac:picMkLst>
        </pc:picChg>
        <pc:picChg chg="add mod">
          <ac:chgData name="Jan Bridget" userId="1cb18f0111499b26" providerId="LiveId" clId="{530ABF86-1F21-43AF-BC4C-FA500940A6C4}" dt="2024-11-13T13:50:39.152" v="1007" actId="1076"/>
          <ac:picMkLst>
            <pc:docMk/>
            <pc:sldMk cId="2026502103" sldId="422"/>
            <ac:picMk id="5" creationId="{76EDA858-BC89-6BA7-DF59-EA1113CBCEB5}"/>
          </ac:picMkLst>
        </pc:picChg>
        <pc:picChg chg="add mod">
          <ac:chgData name="Jan Bridget" userId="1cb18f0111499b26" providerId="LiveId" clId="{530ABF86-1F21-43AF-BC4C-FA500940A6C4}" dt="2024-11-19T12:17:40.975" v="1986"/>
          <ac:picMkLst>
            <pc:docMk/>
            <pc:sldMk cId="2026502103" sldId="422"/>
            <ac:picMk id="6" creationId="{0D174D83-9EFC-B324-AE89-1E93F97E37CE}"/>
          </ac:picMkLst>
        </pc:picChg>
      </pc:sldChg>
      <pc:sldChg chg="add del">
        <pc:chgData name="Jan Bridget" userId="1cb18f0111499b26" providerId="LiveId" clId="{530ABF86-1F21-43AF-BC4C-FA500940A6C4}" dt="2024-11-18T14:28:06.607" v="1809" actId="47"/>
        <pc:sldMkLst>
          <pc:docMk/>
          <pc:sldMk cId="1162464487" sldId="423"/>
        </pc:sldMkLst>
      </pc:sldChg>
      <pc:sldChg chg="addSp delSp modSp new del mod ord">
        <pc:chgData name="Jan Bridget" userId="1cb18f0111499b26" providerId="LiveId" clId="{530ABF86-1F21-43AF-BC4C-FA500940A6C4}" dt="2024-11-17T14:57:52.083" v="1124" actId="2696"/>
        <pc:sldMkLst>
          <pc:docMk/>
          <pc:sldMk cId="2941678600" sldId="423"/>
        </pc:sldMkLst>
        <pc:spChg chg="mod">
          <ac:chgData name="Jan Bridget" userId="1cb18f0111499b26" providerId="LiveId" clId="{530ABF86-1F21-43AF-BC4C-FA500940A6C4}" dt="2024-11-13T13:56:47.566" v="1044"/>
          <ac:spMkLst>
            <pc:docMk/>
            <pc:sldMk cId="2941678600" sldId="423"/>
            <ac:spMk id="2" creationId="{F201B7F1-0109-87AE-C1F5-DC76B24D1D2E}"/>
          </ac:spMkLst>
        </pc:spChg>
        <pc:spChg chg="del">
          <ac:chgData name="Jan Bridget" userId="1cb18f0111499b26" providerId="LiveId" clId="{530ABF86-1F21-43AF-BC4C-FA500940A6C4}" dt="2024-11-13T13:53:05.923" v="1023"/>
          <ac:spMkLst>
            <pc:docMk/>
            <pc:sldMk cId="2941678600" sldId="423"/>
            <ac:spMk id="3" creationId="{FCD7D026-ED53-99CF-BEEF-F4C25873270E}"/>
          </ac:spMkLst>
        </pc:spChg>
        <pc:picChg chg="add mod">
          <ac:chgData name="Jan Bridget" userId="1cb18f0111499b26" providerId="LiveId" clId="{530ABF86-1F21-43AF-BC4C-FA500940A6C4}" dt="2024-11-13T13:56:47.566" v="1044"/>
          <ac:picMkLst>
            <pc:docMk/>
            <pc:sldMk cId="2941678600" sldId="423"/>
            <ac:picMk id="5" creationId="{CC4E265F-B602-DC7A-4CB0-D15821442327}"/>
          </ac:picMkLst>
        </pc:picChg>
      </pc:sldChg>
      <pc:sldChg chg="addSp modSp new mod modAnim">
        <pc:chgData name="Jan Bridget" userId="1cb18f0111499b26" providerId="LiveId" clId="{530ABF86-1F21-43AF-BC4C-FA500940A6C4}" dt="2024-11-18T15:16:42.939" v="1968" actId="113"/>
        <pc:sldMkLst>
          <pc:docMk/>
          <pc:sldMk cId="3531734252" sldId="424"/>
        </pc:sldMkLst>
        <pc:spChg chg="mod">
          <ac:chgData name="Jan Bridget" userId="1cb18f0111499b26" providerId="LiveId" clId="{530ABF86-1F21-43AF-BC4C-FA500940A6C4}" dt="2024-11-18T15:16:42.939" v="1968" actId="113"/>
          <ac:spMkLst>
            <pc:docMk/>
            <pc:sldMk cId="3531734252" sldId="424"/>
            <ac:spMk id="2" creationId="{D43DE3DE-1A83-6E2C-4B1B-92D854D949BA}"/>
          </ac:spMkLst>
        </pc:spChg>
        <pc:spChg chg="mod">
          <ac:chgData name="Jan Bridget" userId="1cb18f0111499b26" providerId="LiveId" clId="{530ABF86-1F21-43AF-BC4C-FA500940A6C4}" dt="2024-11-18T15:16:40.304" v="1967" actId="255"/>
          <ac:spMkLst>
            <pc:docMk/>
            <pc:sldMk cId="3531734252" sldId="424"/>
            <ac:spMk id="3" creationId="{2231D803-D2CF-2F90-7C19-369FF5213288}"/>
          </ac:spMkLst>
        </pc:spChg>
        <pc:picChg chg="add mod">
          <ac:chgData name="Jan Bridget" userId="1cb18f0111499b26" providerId="LiveId" clId="{530ABF86-1F21-43AF-BC4C-FA500940A6C4}" dt="2024-11-18T15:14:57.055" v="1929"/>
          <ac:picMkLst>
            <pc:docMk/>
            <pc:sldMk cId="3531734252" sldId="424"/>
            <ac:picMk id="4" creationId="{72CB7139-8D33-60E3-42AF-770BAC611D3F}"/>
          </ac:picMkLst>
        </pc:picChg>
      </pc:sldChg>
      <pc:sldChg chg="new del">
        <pc:chgData name="Jan Bridget" userId="1cb18f0111499b26" providerId="LiveId" clId="{530ABF86-1F21-43AF-BC4C-FA500940A6C4}" dt="2024-11-17T14:36:03.978" v="1108" actId="47"/>
        <pc:sldMkLst>
          <pc:docMk/>
          <pc:sldMk cId="940371594" sldId="425"/>
        </pc:sldMkLst>
      </pc:sldChg>
      <pc:sldChg chg="modSp new del mod">
        <pc:chgData name="Jan Bridget" userId="1cb18f0111499b26" providerId="LiveId" clId="{530ABF86-1F21-43AF-BC4C-FA500940A6C4}" dt="2024-11-17T14:58:03.350" v="1126" actId="47"/>
        <pc:sldMkLst>
          <pc:docMk/>
          <pc:sldMk cId="1873717951" sldId="425"/>
        </pc:sldMkLst>
        <pc:spChg chg="mod">
          <ac:chgData name="Jan Bridget" userId="1cb18f0111499b26" providerId="LiveId" clId="{530ABF86-1F21-43AF-BC4C-FA500940A6C4}" dt="2024-11-17T14:55:54.951" v="1123" actId="113"/>
          <ac:spMkLst>
            <pc:docMk/>
            <pc:sldMk cId="1873717951" sldId="425"/>
            <ac:spMk id="2" creationId="{75E67985-9AE5-99D1-533E-26A2CD4BA8C7}"/>
          </ac:spMkLst>
        </pc:spChg>
      </pc:sldChg>
      <pc:sldChg chg="new del">
        <pc:chgData name="Jan Bridget" userId="1cb18f0111499b26" providerId="LiveId" clId="{530ABF86-1F21-43AF-BC4C-FA500940A6C4}" dt="2024-11-17T14:34:18.009" v="1106" actId="47"/>
        <pc:sldMkLst>
          <pc:docMk/>
          <pc:sldMk cId="1929840516" sldId="425"/>
        </pc:sldMkLst>
      </pc:sldChg>
      <pc:sldChg chg="addSp delSp modSp new mod ord modAnim">
        <pc:chgData name="Jan Bridget" userId="1cb18f0111499b26" providerId="LiveId" clId="{530ABF86-1F21-43AF-BC4C-FA500940A6C4}" dt="2024-11-18T14:41:43.446" v="1827"/>
        <pc:sldMkLst>
          <pc:docMk/>
          <pc:sldMk cId="2458460414" sldId="425"/>
        </pc:sldMkLst>
        <pc:spChg chg="mod">
          <ac:chgData name="Jan Bridget" userId="1cb18f0111499b26" providerId="LiveId" clId="{530ABF86-1F21-43AF-BC4C-FA500940A6C4}" dt="2024-11-17T15:30:35.640" v="1304" actId="20577"/>
          <ac:spMkLst>
            <pc:docMk/>
            <pc:sldMk cId="2458460414" sldId="425"/>
            <ac:spMk id="2" creationId="{386F9D55-1A4A-8965-48DE-38E1FDE786A0}"/>
          </ac:spMkLst>
        </pc:spChg>
        <pc:spChg chg="del">
          <ac:chgData name="Jan Bridget" userId="1cb18f0111499b26" providerId="LiveId" clId="{530ABF86-1F21-43AF-BC4C-FA500940A6C4}" dt="2024-11-17T15:29:58.850" v="1255"/>
          <ac:spMkLst>
            <pc:docMk/>
            <pc:sldMk cId="2458460414" sldId="425"/>
            <ac:spMk id="3" creationId="{172E0216-A5EB-7AE7-CB22-8C7BF1A957C8}"/>
          </ac:spMkLst>
        </pc:spChg>
        <pc:picChg chg="add mod">
          <ac:chgData name="Jan Bridget" userId="1cb18f0111499b26" providerId="LiveId" clId="{530ABF86-1F21-43AF-BC4C-FA500940A6C4}" dt="2024-11-18T14:41:43.446" v="1827"/>
          <ac:picMkLst>
            <pc:docMk/>
            <pc:sldMk cId="2458460414" sldId="425"/>
            <ac:picMk id="3" creationId="{0705917E-991B-55AE-CB78-DBCFA96BBBB1}"/>
          </ac:picMkLst>
        </pc:picChg>
        <pc:picChg chg="add mod">
          <ac:chgData name="Jan Bridget" userId="1cb18f0111499b26" providerId="LiveId" clId="{530ABF86-1F21-43AF-BC4C-FA500940A6C4}" dt="2024-11-17T15:30:40.322" v="1305" actId="14100"/>
          <ac:picMkLst>
            <pc:docMk/>
            <pc:sldMk cId="2458460414" sldId="425"/>
            <ac:picMk id="4" creationId="{DB8326EB-762B-0DEE-67B0-CFFDAF652CB7}"/>
          </ac:picMkLst>
        </pc:picChg>
      </pc:sldChg>
      <pc:sldChg chg="new del">
        <pc:chgData name="Jan Bridget" userId="1cb18f0111499b26" providerId="LiveId" clId="{530ABF86-1F21-43AF-BC4C-FA500940A6C4}" dt="2024-11-17T14:29:39.417" v="1104" actId="47"/>
        <pc:sldMkLst>
          <pc:docMk/>
          <pc:sldMk cId="3492812562" sldId="425"/>
        </pc:sldMkLst>
      </pc:sldChg>
      <pc:sldChg chg="addSp delSp modSp new mod modAnim">
        <pc:chgData name="Jan Bridget" userId="1cb18f0111499b26" providerId="LiveId" clId="{530ABF86-1F21-43AF-BC4C-FA500940A6C4}" dt="2024-11-18T15:25:17.748" v="1980"/>
        <pc:sldMkLst>
          <pc:docMk/>
          <pc:sldMk cId="387676448" sldId="426"/>
        </pc:sldMkLst>
        <pc:spChg chg="mod">
          <ac:chgData name="Jan Bridget" userId="1cb18f0111499b26" providerId="LiveId" clId="{530ABF86-1F21-43AF-BC4C-FA500940A6C4}" dt="2024-11-18T10:35:08.780" v="1396" actId="113"/>
          <ac:spMkLst>
            <pc:docMk/>
            <pc:sldMk cId="387676448" sldId="426"/>
            <ac:spMk id="2" creationId="{2E4D29B9-E44C-9B29-6329-6B30A1EB39B9}"/>
          </ac:spMkLst>
        </pc:spChg>
        <pc:spChg chg="del">
          <ac:chgData name="Jan Bridget" userId="1cb18f0111499b26" providerId="LiveId" clId="{530ABF86-1F21-43AF-BC4C-FA500940A6C4}" dt="2024-11-18T10:36:13.010" v="1397"/>
          <ac:spMkLst>
            <pc:docMk/>
            <pc:sldMk cId="387676448" sldId="426"/>
            <ac:spMk id="3" creationId="{E1A4E18B-F75F-C93B-5A27-833DB7A36D0B}"/>
          </ac:spMkLst>
        </pc:spChg>
        <pc:picChg chg="add mod">
          <ac:chgData name="Jan Bridget" userId="1cb18f0111499b26" providerId="LiveId" clId="{530ABF86-1F21-43AF-BC4C-FA500940A6C4}" dt="2024-11-18T15:25:17.748" v="1980"/>
          <ac:picMkLst>
            <pc:docMk/>
            <pc:sldMk cId="387676448" sldId="426"/>
            <ac:picMk id="3" creationId="{09E90120-1BE0-E31F-A86E-5A10DC68D8A2}"/>
          </ac:picMkLst>
        </pc:picChg>
        <pc:picChg chg="add mod">
          <ac:chgData name="Jan Bridget" userId="1cb18f0111499b26" providerId="LiveId" clId="{530ABF86-1F21-43AF-BC4C-FA500940A6C4}" dt="2024-11-18T10:36:17.872" v="1401" actId="1076"/>
          <ac:picMkLst>
            <pc:docMk/>
            <pc:sldMk cId="387676448" sldId="426"/>
            <ac:picMk id="5" creationId="{22F9F741-9C1B-2474-E6B5-4B74E1B699AE}"/>
          </ac:picMkLst>
        </pc:picChg>
      </pc:sldChg>
      <pc:sldChg chg="addSp modSp new del mod setBg modAnim">
        <pc:chgData name="Jan Bridget" userId="1cb18f0111499b26" providerId="LiveId" clId="{530ABF86-1F21-43AF-BC4C-FA500940A6C4}" dt="2024-11-18T13:19:45.178" v="1531" actId="47"/>
        <pc:sldMkLst>
          <pc:docMk/>
          <pc:sldMk cId="4072679316" sldId="427"/>
        </pc:sldMkLst>
        <pc:spChg chg="add">
          <ac:chgData name="Jan Bridget" userId="1cb18f0111499b26" providerId="LiveId" clId="{530ABF86-1F21-43AF-BC4C-FA500940A6C4}" dt="2024-11-18T12:42:24.674" v="1420" actId="26606"/>
          <ac:spMkLst>
            <pc:docMk/>
            <pc:sldMk cId="4072679316" sldId="427"/>
            <ac:spMk id="8" creationId="{42A4FC2C-047E-45A5-965D-8E1E3BF09BC6}"/>
          </ac:spMkLst>
        </pc:spChg>
        <pc:picChg chg="add mod">
          <ac:chgData name="Jan Bridget" userId="1cb18f0111499b26" providerId="LiveId" clId="{530ABF86-1F21-43AF-BC4C-FA500940A6C4}" dt="2024-11-18T12:42:26.230" v="1422" actId="962"/>
          <ac:picMkLst>
            <pc:docMk/>
            <pc:sldMk cId="4072679316" sldId="427"/>
            <ac:picMk id="3" creationId="{893A6056-A682-05D2-B22E-6AD273CEC501}"/>
          </ac:picMkLst>
        </pc:picChg>
        <pc:picChg chg="add mod">
          <ac:chgData name="Jan Bridget" userId="1cb18f0111499b26" providerId="LiveId" clId="{530ABF86-1F21-43AF-BC4C-FA500940A6C4}" dt="2024-11-18T13:15:30.911" v="1523"/>
          <ac:picMkLst>
            <pc:docMk/>
            <pc:sldMk cId="4072679316" sldId="427"/>
            <ac:picMk id="4" creationId="{D6998703-639D-6939-207A-3059BE81DEA2}"/>
          </ac:picMkLst>
        </pc:picChg>
      </pc:sldChg>
      <pc:sldChg chg="addSp modSp new mod ord setBg modAnim">
        <pc:chgData name="Jan Bridget" userId="1cb18f0111499b26" providerId="LiveId" clId="{530ABF86-1F21-43AF-BC4C-FA500940A6C4}" dt="2024-11-18T13:24:29.595" v="1548"/>
        <pc:sldMkLst>
          <pc:docMk/>
          <pc:sldMk cId="337954188" sldId="428"/>
        </pc:sldMkLst>
        <pc:spChg chg="add">
          <ac:chgData name="Jan Bridget" userId="1cb18f0111499b26" providerId="LiveId" clId="{530ABF86-1F21-43AF-BC4C-FA500940A6C4}" dt="2024-11-18T12:43:01.333" v="1427" actId="26606"/>
          <ac:spMkLst>
            <pc:docMk/>
            <pc:sldMk cId="337954188" sldId="428"/>
            <ac:spMk id="8" creationId="{42A4FC2C-047E-45A5-965D-8E1E3BF09BC6}"/>
          </ac:spMkLst>
        </pc:spChg>
        <pc:picChg chg="add mod">
          <ac:chgData name="Jan Bridget" userId="1cb18f0111499b26" providerId="LiveId" clId="{530ABF86-1F21-43AF-BC4C-FA500940A6C4}" dt="2024-11-18T12:43:01.333" v="1427" actId="26606"/>
          <ac:picMkLst>
            <pc:docMk/>
            <pc:sldMk cId="337954188" sldId="428"/>
            <ac:picMk id="3" creationId="{78EC6503-D1FB-9BB2-5A22-CED3797FE72C}"/>
          </ac:picMkLst>
        </pc:picChg>
        <pc:picChg chg="add mod">
          <ac:chgData name="Jan Bridget" userId="1cb18f0111499b26" providerId="LiveId" clId="{530ABF86-1F21-43AF-BC4C-FA500940A6C4}" dt="2024-11-18T13:16:11.371" v="1524"/>
          <ac:picMkLst>
            <pc:docMk/>
            <pc:sldMk cId="337954188" sldId="428"/>
            <ac:picMk id="4" creationId="{C89CDFF2-02C4-8D1E-BAF1-A16EFEA12510}"/>
          </ac:picMkLst>
        </pc:picChg>
        <pc:picChg chg="add mod">
          <ac:chgData name="Jan Bridget" userId="1cb18f0111499b26" providerId="LiveId" clId="{530ABF86-1F21-43AF-BC4C-FA500940A6C4}" dt="2024-11-18T13:24:29.595" v="1548"/>
          <ac:picMkLst>
            <pc:docMk/>
            <pc:sldMk cId="337954188" sldId="428"/>
            <ac:picMk id="5" creationId="{ADDCE75E-AB6D-FFB7-0D11-CA931C8B1263}"/>
          </ac:picMkLst>
        </pc:picChg>
      </pc:sldChg>
      <pc:sldChg chg="addSp modSp new del mod ord setBg modAnim">
        <pc:chgData name="Jan Bridget" userId="1cb18f0111499b26" providerId="LiveId" clId="{530ABF86-1F21-43AF-BC4C-FA500940A6C4}" dt="2024-11-18T13:18:00.266" v="1526" actId="47"/>
        <pc:sldMkLst>
          <pc:docMk/>
          <pc:sldMk cId="12496944" sldId="429"/>
        </pc:sldMkLst>
        <pc:spChg chg="add">
          <ac:chgData name="Jan Bridget" userId="1cb18f0111499b26" providerId="LiveId" clId="{530ABF86-1F21-43AF-BC4C-FA500940A6C4}" dt="2024-11-18T12:43:26.115" v="1432" actId="26606"/>
          <ac:spMkLst>
            <pc:docMk/>
            <pc:sldMk cId="12496944" sldId="429"/>
            <ac:spMk id="8" creationId="{42A4FC2C-047E-45A5-965D-8E1E3BF09BC6}"/>
          </ac:spMkLst>
        </pc:spChg>
        <pc:picChg chg="add mod">
          <ac:chgData name="Jan Bridget" userId="1cb18f0111499b26" providerId="LiveId" clId="{530ABF86-1F21-43AF-BC4C-FA500940A6C4}" dt="2024-11-18T12:43:26.115" v="1432" actId="26606"/>
          <ac:picMkLst>
            <pc:docMk/>
            <pc:sldMk cId="12496944" sldId="429"/>
            <ac:picMk id="3" creationId="{C9E27EE4-3C0E-C0DB-DB83-3ED174799B9B}"/>
          </ac:picMkLst>
        </pc:picChg>
        <pc:picChg chg="add mod">
          <ac:chgData name="Jan Bridget" userId="1cb18f0111499b26" providerId="LiveId" clId="{530ABF86-1F21-43AF-BC4C-FA500940A6C4}" dt="2024-11-18T13:17:20.036" v="1525"/>
          <ac:picMkLst>
            <pc:docMk/>
            <pc:sldMk cId="12496944" sldId="429"/>
            <ac:picMk id="4" creationId="{740462E9-101C-039B-FAEF-AB9885ED05BD}"/>
          </ac:picMkLst>
        </pc:picChg>
      </pc:sldChg>
      <pc:sldChg chg="addSp modSp new mod setBg modAnim">
        <pc:chgData name="Jan Bridget" userId="1cb18f0111499b26" providerId="LiveId" clId="{530ABF86-1F21-43AF-BC4C-FA500940A6C4}" dt="2024-11-18T13:26:33.721" v="1550"/>
        <pc:sldMkLst>
          <pc:docMk/>
          <pc:sldMk cId="1993119829" sldId="430"/>
        </pc:sldMkLst>
        <pc:spChg chg="add">
          <ac:chgData name="Jan Bridget" userId="1cb18f0111499b26" providerId="LiveId" clId="{530ABF86-1F21-43AF-BC4C-FA500940A6C4}" dt="2024-11-18T12:44:05.126" v="1439" actId="26606"/>
          <ac:spMkLst>
            <pc:docMk/>
            <pc:sldMk cId="1993119829" sldId="430"/>
            <ac:spMk id="8" creationId="{7BDAC5B6-20CE-447F-8BA1-F2274AC7AE5B}"/>
          </ac:spMkLst>
        </pc:spChg>
        <pc:spChg chg="add">
          <ac:chgData name="Jan Bridget" userId="1cb18f0111499b26" providerId="LiveId" clId="{530ABF86-1F21-43AF-BC4C-FA500940A6C4}" dt="2024-11-18T12:44:05.126" v="1439" actId="26606"/>
          <ac:spMkLst>
            <pc:docMk/>
            <pc:sldMk cId="1993119829" sldId="430"/>
            <ac:spMk id="10" creationId="{D1D22B31-BF8F-446B-9009-8A251FB177CB}"/>
          </ac:spMkLst>
        </pc:spChg>
        <pc:picChg chg="add mod">
          <ac:chgData name="Jan Bridget" userId="1cb18f0111499b26" providerId="LiveId" clId="{530ABF86-1F21-43AF-BC4C-FA500940A6C4}" dt="2024-11-18T12:44:08.939" v="1441" actId="1076"/>
          <ac:picMkLst>
            <pc:docMk/>
            <pc:sldMk cId="1993119829" sldId="430"/>
            <ac:picMk id="3" creationId="{E5FCDC83-BBBE-DA3B-4086-942FFB9B6D4F}"/>
          </ac:picMkLst>
        </pc:picChg>
        <pc:picChg chg="add mod">
          <ac:chgData name="Jan Bridget" userId="1cb18f0111499b26" providerId="LiveId" clId="{530ABF86-1F21-43AF-BC4C-FA500940A6C4}" dt="2024-11-18T13:26:33.721" v="1550"/>
          <ac:picMkLst>
            <pc:docMk/>
            <pc:sldMk cId="1993119829" sldId="430"/>
            <ac:picMk id="4" creationId="{01D25C5D-3A11-1F25-68F2-26DE8422229A}"/>
          </ac:picMkLst>
        </pc:picChg>
      </pc:sldChg>
      <pc:sldChg chg="addSp modSp new mod setBg modAnim">
        <pc:chgData name="Jan Bridget" userId="1cb18f0111499b26" providerId="LiveId" clId="{530ABF86-1F21-43AF-BC4C-FA500940A6C4}" dt="2024-11-18T13:27:25.320" v="1551"/>
        <pc:sldMkLst>
          <pc:docMk/>
          <pc:sldMk cId="1951064710" sldId="431"/>
        </pc:sldMkLst>
        <pc:spChg chg="add">
          <ac:chgData name="Jan Bridget" userId="1cb18f0111499b26" providerId="LiveId" clId="{530ABF86-1F21-43AF-BC4C-FA500940A6C4}" dt="2024-11-18T12:45:10.064" v="1448" actId="26606"/>
          <ac:spMkLst>
            <pc:docMk/>
            <pc:sldMk cId="1951064710" sldId="431"/>
            <ac:spMk id="8" creationId="{42A4FC2C-047E-45A5-965D-8E1E3BF09BC6}"/>
          </ac:spMkLst>
        </pc:spChg>
        <pc:picChg chg="add mod">
          <ac:chgData name="Jan Bridget" userId="1cb18f0111499b26" providerId="LiveId" clId="{530ABF86-1F21-43AF-BC4C-FA500940A6C4}" dt="2024-11-18T12:45:10.064" v="1448" actId="26606"/>
          <ac:picMkLst>
            <pc:docMk/>
            <pc:sldMk cId="1951064710" sldId="431"/>
            <ac:picMk id="3" creationId="{53378C3E-EC79-67CA-11D4-F09EE7984349}"/>
          </ac:picMkLst>
        </pc:picChg>
        <pc:picChg chg="add mod">
          <ac:chgData name="Jan Bridget" userId="1cb18f0111499b26" providerId="LiveId" clId="{530ABF86-1F21-43AF-BC4C-FA500940A6C4}" dt="2024-11-18T13:27:25.320" v="1551"/>
          <ac:picMkLst>
            <pc:docMk/>
            <pc:sldMk cId="1951064710" sldId="431"/>
            <ac:picMk id="4" creationId="{4EC78A21-5C39-702F-FACE-908C848E7192}"/>
          </ac:picMkLst>
        </pc:picChg>
      </pc:sldChg>
      <pc:sldChg chg="addSp modSp new del mod setBg">
        <pc:chgData name="Jan Bridget" userId="1cb18f0111499b26" providerId="LiveId" clId="{530ABF86-1F21-43AF-BC4C-FA500940A6C4}" dt="2024-11-18T13:07:30.733" v="1494" actId="47"/>
        <pc:sldMkLst>
          <pc:docMk/>
          <pc:sldMk cId="2037439544" sldId="432"/>
        </pc:sldMkLst>
        <pc:spChg chg="add">
          <ac:chgData name="Jan Bridget" userId="1cb18f0111499b26" providerId="LiveId" clId="{530ABF86-1F21-43AF-BC4C-FA500940A6C4}" dt="2024-11-18T12:45:48.535" v="1453" actId="26606"/>
          <ac:spMkLst>
            <pc:docMk/>
            <pc:sldMk cId="2037439544" sldId="432"/>
            <ac:spMk id="8" creationId="{42A4FC2C-047E-45A5-965D-8E1E3BF09BC6}"/>
          </ac:spMkLst>
        </pc:spChg>
        <pc:picChg chg="add mod">
          <ac:chgData name="Jan Bridget" userId="1cb18f0111499b26" providerId="LiveId" clId="{530ABF86-1F21-43AF-BC4C-FA500940A6C4}" dt="2024-11-18T12:45:48.535" v="1453" actId="26606"/>
          <ac:picMkLst>
            <pc:docMk/>
            <pc:sldMk cId="2037439544" sldId="432"/>
            <ac:picMk id="3" creationId="{C705A33B-DA3B-E86F-1E2E-AEC5983010F1}"/>
          </ac:picMkLst>
        </pc:picChg>
      </pc:sldChg>
      <pc:sldChg chg="addSp modSp new del mod setBg">
        <pc:chgData name="Jan Bridget" userId="1cb18f0111499b26" providerId="LiveId" clId="{530ABF86-1F21-43AF-BC4C-FA500940A6C4}" dt="2024-11-18T13:08:22.629" v="1501" actId="47"/>
        <pc:sldMkLst>
          <pc:docMk/>
          <pc:sldMk cId="4266579927" sldId="433"/>
        </pc:sldMkLst>
        <pc:spChg chg="add">
          <ac:chgData name="Jan Bridget" userId="1cb18f0111499b26" providerId="LiveId" clId="{530ABF86-1F21-43AF-BC4C-FA500940A6C4}" dt="2024-11-18T12:46:28.139" v="1458" actId="26606"/>
          <ac:spMkLst>
            <pc:docMk/>
            <pc:sldMk cId="4266579927" sldId="433"/>
            <ac:spMk id="8" creationId="{42A4FC2C-047E-45A5-965D-8E1E3BF09BC6}"/>
          </ac:spMkLst>
        </pc:spChg>
        <pc:picChg chg="add mod">
          <ac:chgData name="Jan Bridget" userId="1cb18f0111499b26" providerId="LiveId" clId="{530ABF86-1F21-43AF-BC4C-FA500940A6C4}" dt="2024-11-18T12:46:28.139" v="1458" actId="26606"/>
          <ac:picMkLst>
            <pc:docMk/>
            <pc:sldMk cId="4266579927" sldId="433"/>
            <ac:picMk id="3" creationId="{32D9EFB2-6A28-8F32-2E2D-536C75FCF3E6}"/>
          </ac:picMkLst>
        </pc:picChg>
      </pc:sldChg>
      <pc:sldChg chg="addSp modSp new mod setBg modAnim">
        <pc:chgData name="Jan Bridget" userId="1cb18f0111499b26" providerId="LiveId" clId="{530ABF86-1F21-43AF-BC4C-FA500940A6C4}" dt="2024-11-18T13:28:32.165" v="1552"/>
        <pc:sldMkLst>
          <pc:docMk/>
          <pc:sldMk cId="3013210954" sldId="434"/>
        </pc:sldMkLst>
        <pc:spChg chg="add">
          <ac:chgData name="Jan Bridget" userId="1cb18f0111499b26" providerId="LiveId" clId="{530ABF86-1F21-43AF-BC4C-FA500940A6C4}" dt="2024-11-18T12:47:00.050" v="1463" actId="26606"/>
          <ac:spMkLst>
            <pc:docMk/>
            <pc:sldMk cId="3013210954" sldId="434"/>
            <ac:spMk id="8" creationId="{42A4FC2C-047E-45A5-965D-8E1E3BF09BC6}"/>
          </ac:spMkLst>
        </pc:spChg>
        <pc:picChg chg="add mod">
          <ac:chgData name="Jan Bridget" userId="1cb18f0111499b26" providerId="LiveId" clId="{530ABF86-1F21-43AF-BC4C-FA500940A6C4}" dt="2024-11-18T12:47:00.050" v="1463" actId="26606"/>
          <ac:picMkLst>
            <pc:docMk/>
            <pc:sldMk cId="3013210954" sldId="434"/>
            <ac:picMk id="3" creationId="{8EA25CF4-73D1-D8D9-2960-8F19DF85C51D}"/>
          </ac:picMkLst>
        </pc:picChg>
        <pc:picChg chg="add mod">
          <ac:chgData name="Jan Bridget" userId="1cb18f0111499b26" providerId="LiveId" clId="{530ABF86-1F21-43AF-BC4C-FA500940A6C4}" dt="2024-11-18T13:28:32.165" v="1552"/>
          <ac:picMkLst>
            <pc:docMk/>
            <pc:sldMk cId="3013210954" sldId="434"/>
            <ac:picMk id="4" creationId="{013F1250-42A9-E54B-51DF-1303750F4F9B}"/>
          </ac:picMkLst>
        </pc:picChg>
      </pc:sldChg>
      <pc:sldChg chg="addSp modSp new del mod setBg">
        <pc:chgData name="Jan Bridget" userId="1cb18f0111499b26" providerId="LiveId" clId="{530ABF86-1F21-43AF-BC4C-FA500940A6C4}" dt="2024-11-18T13:07:21.016" v="1493" actId="47"/>
        <pc:sldMkLst>
          <pc:docMk/>
          <pc:sldMk cId="1603796287" sldId="435"/>
        </pc:sldMkLst>
        <pc:spChg chg="add">
          <ac:chgData name="Jan Bridget" userId="1cb18f0111499b26" providerId="LiveId" clId="{530ABF86-1F21-43AF-BC4C-FA500940A6C4}" dt="2024-11-18T12:47:53.041" v="1468" actId="26606"/>
          <ac:spMkLst>
            <pc:docMk/>
            <pc:sldMk cId="1603796287" sldId="435"/>
            <ac:spMk id="8" creationId="{42A4FC2C-047E-45A5-965D-8E1E3BF09BC6}"/>
          </ac:spMkLst>
        </pc:spChg>
        <pc:picChg chg="add mod">
          <ac:chgData name="Jan Bridget" userId="1cb18f0111499b26" providerId="LiveId" clId="{530ABF86-1F21-43AF-BC4C-FA500940A6C4}" dt="2024-11-18T12:47:53.041" v="1468" actId="26606"/>
          <ac:picMkLst>
            <pc:docMk/>
            <pc:sldMk cId="1603796287" sldId="435"/>
            <ac:picMk id="3" creationId="{C10893DE-4AB9-3FD3-D42C-FD2A09BAFFFF}"/>
          </ac:picMkLst>
        </pc:picChg>
      </pc:sldChg>
      <pc:sldChg chg="addSp modSp new mod setBg modAnim">
        <pc:chgData name="Jan Bridget" userId="1cb18f0111499b26" providerId="LiveId" clId="{530ABF86-1F21-43AF-BC4C-FA500940A6C4}" dt="2024-11-18T13:29:09.565" v="1553"/>
        <pc:sldMkLst>
          <pc:docMk/>
          <pc:sldMk cId="3346077471" sldId="436"/>
        </pc:sldMkLst>
        <pc:spChg chg="add">
          <ac:chgData name="Jan Bridget" userId="1cb18f0111499b26" providerId="LiveId" clId="{530ABF86-1F21-43AF-BC4C-FA500940A6C4}" dt="2024-11-18T12:48:41.962" v="1473" actId="26606"/>
          <ac:spMkLst>
            <pc:docMk/>
            <pc:sldMk cId="3346077471" sldId="436"/>
            <ac:spMk id="8" creationId="{42A4FC2C-047E-45A5-965D-8E1E3BF09BC6}"/>
          </ac:spMkLst>
        </pc:spChg>
        <pc:picChg chg="add mod">
          <ac:chgData name="Jan Bridget" userId="1cb18f0111499b26" providerId="LiveId" clId="{530ABF86-1F21-43AF-BC4C-FA500940A6C4}" dt="2024-11-18T12:48:41.962" v="1473" actId="26606"/>
          <ac:picMkLst>
            <pc:docMk/>
            <pc:sldMk cId="3346077471" sldId="436"/>
            <ac:picMk id="3" creationId="{5CBA4ABC-3E4A-459E-5C05-853BE4B74DD6}"/>
          </ac:picMkLst>
        </pc:picChg>
        <pc:picChg chg="add mod">
          <ac:chgData name="Jan Bridget" userId="1cb18f0111499b26" providerId="LiveId" clId="{530ABF86-1F21-43AF-BC4C-FA500940A6C4}" dt="2024-11-18T13:29:09.565" v="1553"/>
          <ac:picMkLst>
            <pc:docMk/>
            <pc:sldMk cId="3346077471" sldId="436"/>
            <ac:picMk id="4" creationId="{123582A4-BE63-3356-3FBE-27834CB92E8C}"/>
          </ac:picMkLst>
        </pc:picChg>
      </pc:sldChg>
      <pc:sldChg chg="addSp modSp new mod ord setBg modAnim">
        <pc:chgData name="Jan Bridget" userId="1cb18f0111499b26" providerId="LiveId" clId="{530ABF86-1F21-43AF-BC4C-FA500940A6C4}" dt="2024-11-18T13:33:26.079" v="1566"/>
        <pc:sldMkLst>
          <pc:docMk/>
          <pc:sldMk cId="3253858778" sldId="437"/>
        </pc:sldMkLst>
        <pc:picChg chg="add mod">
          <ac:chgData name="Jan Bridget" userId="1cb18f0111499b26" providerId="LiveId" clId="{530ABF86-1F21-43AF-BC4C-FA500940A6C4}" dt="2024-11-18T12:49:15.397" v="1476"/>
          <ac:picMkLst>
            <pc:docMk/>
            <pc:sldMk cId="3253858778" sldId="437"/>
            <ac:picMk id="2" creationId="{9B1C91D4-23AF-4571-4F58-6093FADD6146}"/>
          </ac:picMkLst>
        </pc:picChg>
        <pc:picChg chg="add mod">
          <ac:chgData name="Jan Bridget" userId="1cb18f0111499b26" providerId="LiveId" clId="{530ABF86-1F21-43AF-BC4C-FA500940A6C4}" dt="2024-11-18T12:49:49.265" v="1484" actId="14100"/>
          <ac:picMkLst>
            <pc:docMk/>
            <pc:sldMk cId="3253858778" sldId="437"/>
            <ac:picMk id="4" creationId="{93D7E030-983F-F8AD-F566-6AE358F9F482}"/>
          </ac:picMkLst>
        </pc:picChg>
        <pc:picChg chg="add mod">
          <ac:chgData name="Jan Bridget" userId="1cb18f0111499b26" providerId="LiveId" clId="{530ABF86-1F21-43AF-BC4C-FA500940A6C4}" dt="2024-11-18T13:33:26.079" v="1566"/>
          <ac:picMkLst>
            <pc:docMk/>
            <pc:sldMk cId="3253858778" sldId="437"/>
            <ac:picMk id="5" creationId="{A3A33070-0CC2-4B51-E80F-E041AA61C891}"/>
          </ac:picMkLst>
        </pc:picChg>
      </pc:sldChg>
      <pc:sldChg chg="addSp modSp new mod ord modAnim">
        <pc:chgData name="Jan Bridget" userId="1cb18f0111499b26" providerId="LiveId" clId="{530ABF86-1F21-43AF-BC4C-FA500940A6C4}" dt="2024-11-18T13:56:48.845" v="1646"/>
        <pc:sldMkLst>
          <pc:docMk/>
          <pc:sldMk cId="206394231" sldId="438"/>
        </pc:sldMkLst>
        <pc:picChg chg="add mod">
          <ac:chgData name="Jan Bridget" userId="1cb18f0111499b26" providerId="LiveId" clId="{530ABF86-1F21-43AF-BC4C-FA500940A6C4}" dt="2024-11-18T13:22:41.462" v="1543" actId="1076"/>
          <ac:picMkLst>
            <pc:docMk/>
            <pc:sldMk cId="206394231" sldId="438"/>
            <ac:picMk id="3" creationId="{90CC661A-01D5-BFB9-0083-6FB1DCB1B376}"/>
          </ac:picMkLst>
        </pc:picChg>
        <pc:picChg chg="add mod">
          <ac:chgData name="Jan Bridget" userId="1cb18f0111499b26" providerId="LiveId" clId="{530ABF86-1F21-43AF-BC4C-FA500940A6C4}" dt="2024-11-18T13:22:57.131" v="1546" actId="1076"/>
          <ac:picMkLst>
            <pc:docMk/>
            <pc:sldMk cId="206394231" sldId="438"/>
            <ac:picMk id="4" creationId="{C2B88661-95D6-5843-A2F4-C2B48396D306}"/>
          </ac:picMkLst>
        </pc:picChg>
        <pc:picChg chg="add mod">
          <ac:chgData name="Jan Bridget" userId="1cb18f0111499b26" providerId="LiveId" clId="{530ABF86-1F21-43AF-BC4C-FA500940A6C4}" dt="2024-11-18T13:25:19.838" v="1549"/>
          <ac:picMkLst>
            <pc:docMk/>
            <pc:sldMk cId="206394231" sldId="438"/>
            <ac:picMk id="5" creationId="{B6AA0615-D77A-31AE-3132-99D500E17AA1}"/>
          </ac:picMkLst>
        </pc:picChg>
        <pc:picChg chg="add mod">
          <ac:chgData name="Jan Bridget" userId="1cb18f0111499b26" providerId="LiveId" clId="{530ABF86-1F21-43AF-BC4C-FA500940A6C4}" dt="2024-11-18T13:56:48.845" v="1646"/>
          <ac:picMkLst>
            <pc:docMk/>
            <pc:sldMk cId="206394231" sldId="438"/>
            <ac:picMk id="6" creationId="{E92E5CA7-221F-891A-2B25-60A75AF2D322}"/>
          </ac:picMkLst>
        </pc:picChg>
      </pc:sldChg>
      <pc:sldChg chg="addSp delSp modSp new mod modAnim">
        <pc:chgData name="Jan Bridget" userId="1cb18f0111499b26" providerId="LiveId" clId="{530ABF86-1F21-43AF-BC4C-FA500940A6C4}" dt="2024-11-18T13:14:50.360" v="1522"/>
        <pc:sldMkLst>
          <pc:docMk/>
          <pc:sldMk cId="1534695648" sldId="439"/>
        </pc:sldMkLst>
        <pc:spChg chg="mod">
          <ac:chgData name="Jan Bridget" userId="1cb18f0111499b26" providerId="LiveId" clId="{530ABF86-1F21-43AF-BC4C-FA500940A6C4}" dt="2024-11-18T13:12:13.058" v="1516" actId="113"/>
          <ac:spMkLst>
            <pc:docMk/>
            <pc:sldMk cId="1534695648" sldId="439"/>
            <ac:spMk id="2" creationId="{31294B84-9BE6-A50F-C2C6-F597BE71CD2C}"/>
          </ac:spMkLst>
        </pc:spChg>
        <pc:spChg chg="del">
          <ac:chgData name="Jan Bridget" userId="1cb18f0111499b26" providerId="LiveId" clId="{530ABF86-1F21-43AF-BC4C-FA500940A6C4}" dt="2024-11-18T13:13:48.050" v="1517"/>
          <ac:spMkLst>
            <pc:docMk/>
            <pc:sldMk cId="1534695648" sldId="439"/>
            <ac:spMk id="3" creationId="{9C471C18-56C5-D1BF-73F6-F87CE53904F7}"/>
          </ac:spMkLst>
        </pc:spChg>
        <pc:picChg chg="add mod">
          <ac:chgData name="Jan Bridget" userId="1cb18f0111499b26" providerId="LiveId" clId="{530ABF86-1F21-43AF-BC4C-FA500940A6C4}" dt="2024-11-18T13:13:54.982" v="1521" actId="1076"/>
          <ac:picMkLst>
            <pc:docMk/>
            <pc:sldMk cId="1534695648" sldId="439"/>
            <ac:picMk id="5" creationId="{B16A5C4D-FC1F-DCCD-90A7-2384B749BC21}"/>
          </ac:picMkLst>
        </pc:picChg>
        <pc:picChg chg="add mod">
          <ac:chgData name="Jan Bridget" userId="1cb18f0111499b26" providerId="LiveId" clId="{530ABF86-1F21-43AF-BC4C-FA500940A6C4}" dt="2024-11-18T13:14:50.360" v="1522"/>
          <ac:picMkLst>
            <pc:docMk/>
            <pc:sldMk cId="1534695648" sldId="439"/>
            <ac:picMk id="6" creationId="{87E4EE97-5D08-8FCD-5133-F457B8E4CF1A}"/>
          </ac:picMkLst>
        </pc:picChg>
      </pc:sldChg>
      <pc:sldChg chg="addSp modSp new mod setBg modAnim">
        <pc:chgData name="Jan Bridget" userId="1cb18f0111499b26" providerId="LiveId" clId="{530ABF86-1F21-43AF-BC4C-FA500940A6C4}" dt="2024-11-18T13:35:13.113" v="1568"/>
        <pc:sldMkLst>
          <pc:docMk/>
          <pc:sldMk cId="3340638841" sldId="440"/>
        </pc:sldMkLst>
        <pc:spChg chg="add">
          <ac:chgData name="Jan Bridget" userId="1cb18f0111499b26" providerId="LiveId" clId="{530ABF86-1F21-43AF-BC4C-FA500940A6C4}" dt="2024-11-18T13:30:31.925" v="1558" actId="26606"/>
          <ac:spMkLst>
            <pc:docMk/>
            <pc:sldMk cId="3340638841" sldId="440"/>
            <ac:spMk id="8" creationId="{42A4FC2C-047E-45A5-965D-8E1E3BF09BC6}"/>
          </ac:spMkLst>
        </pc:spChg>
        <pc:picChg chg="add mod">
          <ac:chgData name="Jan Bridget" userId="1cb18f0111499b26" providerId="LiveId" clId="{530ABF86-1F21-43AF-BC4C-FA500940A6C4}" dt="2024-11-18T13:30:31.925" v="1558" actId="26606"/>
          <ac:picMkLst>
            <pc:docMk/>
            <pc:sldMk cId="3340638841" sldId="440"/>
            <ac:picMk id="3" creationId="{2D9A00D0-46D5-AE76-F4D2-21EC446D177C}"/>
          </ac:picMkLst>
        </pc:picChg>
        <pc:picChg chg="add mod">
          <ac:chgData name="Jan Bridget" userId="1cb18f0111499b26" providerId="LiveId" clId="{530ABF86-1F21-43AF-BC4C-FA500940A6C4}" dt="2024-11-18T13:35:13.113" v="1568"/>
          <ac:picMkLst>
            <pc:docMk/>
            <pc:sldMk cId="3340638841" sldId="440"/>
            <ac:picMk id="4" creationId="{E43F095D-E870-E232-D180-D36119855536}"/>
          </ac:picMkLst>
        </pc:picChg>
      </pc:sldChg>
      <pc:sldChg chg="addSp modSp new del mod ord setBg">
        <pc:chgData name="Jan Bridget" userId="1cb18f0111499b26" providerId="LiveId" clId="{530ABF86-1F21-43AF-BC4C-FA500940A6C4}" dt="2024-11-18T13:23:13.729" v="1547" actId="47"/>
        <pc:sldMkLst>
          <pc:docMk/>
          <pc:sldMk cId="3754015377" sldId="440"/>
        </pc:sldMkLst>
        <pc:spChg chg="add">
          <ac:chgData name="Jan Bridget" userId="1cb18f0111499b26" providerId="LiveId" clId="{530ABF86-1F21-43AF-BC4C-FA500940A6C4}" dt="2024-11-18T13:21:49.784" v="1538" actId="26606"/>
          <ac:spMkLst>
            <pc:docMk/>
            <pc:sldMk cId="3754015377" sldId="440"/>
            <ac:spMk id="8" creationId="{42A4FC2C-047E-45A5-965D-8E1E3BF09BC6}"/>
          </ac:spMkLst>
        </pc:spChg>
        <pc:picChg chg="add mod">
          <ac:chgData name="Jan Bridget" userId="1cb18f0111499b26" providerId="LiveId" clId="{530ABF86-1F21-43AF-BC4C-FA500940A6C4}" dt="2024-11-18T13:21:49.784" v="1538" actId="26606"/>
          <ac:picMkLst>
            <pc:docMk/>
            <pc:sldMk cId="3754015377" sldId="440"/>
            <ac:picMk id="3" creationId="{A8EE91A4-63A0-2A7B-F434-BB5DA41A2A0C}"/>
          </ac:picMkLst>
        </pc:picChg>
      </pc:sldChg>
      <pc:sldChg chg="addSp modSp new mod setBg modAnim">
        <pc:chgData name="Jan Bridget" userId="1cb18f0111499b26" providerId="LiveId" clId="{530ABF86-1F21-43AF-BC4C-FA500940A6C4}" dt="2024-11-18T13:34:11.341" v="1567"/>
        <pc:sldMkLst>
          <pc:docMk/>
          <pc:sldMk cId="2876721564" sldId="441"/>
        </pc:sldMkLst>
        <pc:spChg chg="add">
          <ac:chgData name="Jan Bridget" userId="1cb18f0111499b26" providerId="LiveId" clId="{530ABF86-1F21-43AF-BC4C-FA500940A6C4}" dt="2024-11-18T13:32:53.625" v="1565" actId="26606"/>
          <ac:spMkLst>
            <pc:docMk/>
            <pc:sldMk cId="2876721564" sldId="441"/>
            <ac:spMk id="8" creationId="{42A4FC2C-047E-45A5-965D-8E1E3BF09BC6}"/>
          </ac:spMkLst>
        </pc:spChg>
        <pc:picChg chg="add mod">
          <ac:chgData name="Jan Bridget" userId="1cb18f0111499b26" providerId="LiveId" clId="{530ABF86-1F21-43AF-BC4C-FA500940A6C4}" dt="2024-11-18T13:32:53.625" v="1565" actId="26606"/>
          <ac:picMkLst>
            <pc:docMk/>
            <pc:sldMk cId="2876721564" sldId="441"/>
            <ac:picMk id="3" creationId="{9BB48280-6D97-5E2B-3630-54A55501FDFE}"/>
          </ac:picMkLst>
        </pc:picChg>
        <pc:picChg chg="add mod">
          <ac:chgData name="Jan Bridget" userId="1cb18f0111499b26" providerId="LiveId" clId="{530ABF86-1F21-43AF-BC4C-FA500940A6C4}" dt="2024-11-18T13:34:11.341" v="1567"/>
          <ac:picMkLst>
            <pc:docMk/>
            <pc:sldMk cId="2876721564" sldId="441"/>
            <ac:picMk id="4" creationId="{1347D261-20A3-CB59-3387-0A6FF549A5D4}"/>
          </ac:picMkLst>
        </pc:picChg>
      </pc:sldChg>
      <pc:sldChg chg="addSp delSp modSp new mod modAnim">
        <pc:chgData name="Jan Bridget" userId="1cb18f0111499b26" providerId="LiveId" clId="{530ABF86-1F21-43AF-BC4C-FA500940A6C4}" dt="2024-11-18T13:52:44.475" v="1645"/>
        <pc:sldMkLst>
          <pc:docMk/>
          <pc:sldMk cId="208129512" sldId="442"/>
        </pc:sldMkLst>
        <pc:spChg chg="mod">
          <ac:chgData name="Jan Bridget" userId="1cb18f0111499b26" providerId="LiveId" clId="{530ABF86-1F21-43AF-BC4C-FA500940A6C4}" dt="2024-11-18T13:52:24.790" v="1641" actId="113"/>
          <ac:spMkLst>
            <pc:docMk/>
            <pc:sldMk cId="208129512" sldId="442"/>
            <ac:spMk id="2" creationId="{86823E53-0961-8678-B30D-882D95B1E68B}"/>
          </ac:spMkLst>
        </pc:spChg>
        <pc:spChg chg="del">
          <ac:chgData name="Jan Bridget" userId="1cb18f0111499b26" providerId="LiveId" clId="{530ABF86-1F21-43AF-BC4C-FA500940A6C4}" dt="2024-11-18T13:52:26.742" v="1642"/>
          <ac:spMkLst>
            <pc:docMk/>
            <pc:sldMk cId="208129512" sldId="442"/>
            <ac:spMk id="3" creationId="{C525890A-5964-5574-1835-49D9CA04F6F0}"/>
          </ac:spMkLst>
        </pc:spChg>
        <pc:picChg chg="add mod">
          <ac:chgData name="Jan Bridget" userId="1cb18f0111499b26" providerId="LiveId" clId="{530ABF86-1F21-43AF-BC4C-FA500940A6C4}" dt="2024-11-18T13:52:32.910" v="1644" actId="1076"/>
          <ac:picMkLst>
            <pc:docMk/>
            <pc:sldMk cId="208129512" sldId="442"/>
            <ac:picMk id="4" creationId="{ED551462-866D-7976-BC23-DD2E3A31FB72}"/>
          </ac:picMkLst>
        </pc:picChg>
        <pc:picChg chg="add mod">
          <ac:chgData name="Jan Bridget" userId="1cb18f0111499b26" providerId="LiveId" clId="{530ABF86-1F21-43AF-BC4C-FA500940A6C4}" dt="2024-11-18T13:52:44.475" v="1645"/>
          <ac:picMkLst>
            <pc:docMk/>
            <pc:sldMk cId="208129512" sldId="442"/>
            <ac:picMk id="5" creationId="{47849568-3F6E-FF76-3440-6FB3E5387518}"/>
          </ac:picMkLst>
        </pc:picChg>
      </pc:sldChg>
      <pc:sldChg chg="addSp delSp modSp new del mod modAnim">
        <pc:chgData name="Jan Bridget" userId="1cb18f0111499b26" providerId="LiveId" clId="{530ABF86-1F21-43AF-BC4C-FA500940A6C4}" dt="2024-11-18T13:52:04.547" v="1614" actId="47"/>
        <pc:sldMkLst>
          <pc:docMk/>
          <pc:sldMk cId="513119836" sldId="442"/>
        </pc:sldMkLst>
        <pc:spChg chg="mod">
          <ac:chgData name="Jan Bridget" userId="1cb18f0111499b26" providerId="LiveId" clId="{530ABF86-1F21-43AF-BC4C-FA500940A6C4}" dt="2024-11-18T13:42:31.325" v="1596" actId="113"/>
          <ac:spMkLst>
            <pc:docMk/>
            <pc:sldMk cId="513119836" sldId="442"/>
            <ac:spMk id="2" creationId="{F6ABEC84-5D01-6491-75E9-E1BEB29B19F9}"/>
          </ac:spMkLst>
        </pc:spChg>
        <pc:spChg chg="del">
          <ac:chgData name="Jan Bridget" userId="1cb18f0111499b26" providerId="LiveId" clId="{530ABF86-1F21-43AF-BC4C-FA500940A6C4}" dt="2024-11-18T13:42:31.373" v="1597"/>
          <ac:spMkLst>
            <pc:docMk/>
            <pc:sldMk cId="513119836" sldId="442"/>
            <ac:spMk id="3" creationId="{D4CFF5B3-0492-2A35-5FD3-9847F94A4875}"/>
          </ac:spMkLst>
        </pc:spChg>
        <pc:spChg chg="add del mod">
          <ac:chgData name="Jan Bridget" userId="1cb18f0111499b26" providerId="LiveId" clId="{530ABF86-1F21-43AF-BC4C-FA500940A6C4}" dt="2024-11-18T13:50:50.098" v="1606"/>
          <ac:spMkLst>
            <pc:docMk/>
            <pc:sldMk cId="513119836" sldId="442"/>
            <ac:spMk id="7" creationId="{EDE7470B-9478-DC2A-F98D-A3BEA24CEA09}"/>
          </ac:spMkLst>
        </pc:spChg>
        <pc:picChg chg="add del mod">
          <ac:chgData name="Jan Bridget" userId="1cb18f0111499b26" providerId="LiveId" clId="{530ABF86-1F21-43AF-BC4C-FA500940A6C4}" dt="2024-11-18T13:42:36.325" v="1600" actId="478"/>
          <ac:picMkLst>
            <pc:docMk/>
            <pc:sldMk cId="513119836" sldId="442"/>
            <ac:picMk id="5" creationId="{D0C402AD-F07F-AFB2-C4E0-A59FAF4AFAD6}"/>
          </ac:picMkLst>
        </pc:picChg>
        <pc:picChg chg="add mod">
          <ac:chgData name="Jan Bridget" userId="1cb18f0111499b26" providerId="LiveId" clId="{530ABF86-1F21-43AF-BC4C-FA500940A6C4}" dt="2024-11-18T13:50:15.068" v="1605"/>
          <ac:picMkLst>
            <pc:docMk/>
            <pc:sldMk cId="513119836" sldId="442"/>
            <ac:picMk id="9" creationId="{68A0E6E1-8284-F0F0-DBF2-1D20CF518B90}"/>
          </ac:picMkLst>
        </pc:picChg>
        <pc:picChg chg="add mod">
          <ac:chgData name="Jan Bridget" userId="1cb18f0111499b26" providerId="LiveId" clId="{530ABF86-1F21-43AF-BC4C-FA500940A6C4}" dt="2024-11-18T13:51:04.582" v="1611" actId="1076"/>
          <ac:picMkLst>
            <pc:docMk/>
            <pc:sldMk cId="513119836" sldId="442"/>
            <ac:picMk id="10" creationId="{FB3041F1-6F10-035A-EB1F-F410DF408329}"/>
          </ac:picMkLst>
        </pc:picChg>
        <pc:picChg chg="add mod">
          <ac:chgData name="Jan Bridget" userId="1cb18f0111499b26" providerId="LiveId" clId="{530ABF86-1F21-43AF-BC4C-FA500940A6C4}" dt="2024-11-18T13:51:40.688" v="1613"/>
          <ac:picMkLst>
            <pc:docMk/>
            <pc:sldMk cId="513119836" sldId="442"/>
            <ac:picMk id="11" creationId="{45F5A83D-C542-892F-7FA9-A0054B8CF71A}"/>
          </ac:picMkLst>
        </pc:picChg>
      </pc:sldChg>
      <pc:sldChg chg="addSp delSp modSp new mod modAnim">
        <pc:chgData name="Jan Bridget" userId="1cb18f0111499b26" providerId="LiveId" clId="{530ABF86-1F21-43AF-BC4C-FA500940A6C4}" dt="2024-11-18T15:06:34.578" v="1921"/>
        <pc:sldMkLst>
          <pc:docMk/>
          <pc:sldMk cId="3898005521" sldId="443"/>
        </pc:sldMkLst>
        <pc:spChg chg="mod">
          <ac:chgData name="Jan Bridget" userId="1cb18f0111499b26" providerId="LiveId" clId="{530ABF86-1F21-43AF-BC4C-FA500940A6C4}" dt="2024-11-18T15:05:33.206" v="1920" actId="20577"/>
          <ac:spMkLst>
            <pc:docMk/>
            <pc:sldMk cId="3898005521" sldId="443"/>
            <ac:spMk id="2" creationId="{002C1A40-8AA0-923E-A4DE-3F2782497710}"/>
          </ac:spMkLst>
        </pc:spChg>
        <pc:spChg chg="del">
          <ac:chgData name="Jan Bridget" userId="1cb18f0111499b26" providerId="LiveId" clId="{530ABF86-1F21-43AF-BC4C-FA500940A6C4}" dt="2024-11-18T15:05:10.394" v="1892"/>
          <ac:spMkLst>
            <pc:docMk/>
            <pc:sldMk cId="3898005521" sldId="443"/>
            <ac:spMk id="3" creationId="{99A4515B-4EA7-8CE4-B064-C9EC6C646B83}"/>
          </ac:spMkLst>
        </pc:spChg>
        <pc:picChg chg="add mod">
          <ac:chgData name="Jan Bridget" userId="1cb18f0111499b26" providerId="LiveId" clId="{530ABF86-1F21-43AF-BC4C-FA500940A6C4}" dt="2024-11-18T15:05:11.935" v="1894" actId="962"/>
          <ac:picMkLst>
            <pc:docMk/>
            <pc:sldMk cId="3898005521" sldId="443"/>
            <ac:picMk id="5" creationId="{C6680546-79B2-4896-FCCB-9F16D39F7678}"/>
          </ac:picMkLst>
        </pc:picChg>
        <pc:picChg chg="add mod">
          <ac:chgData name="Jan Bridget" userId="1cb18f0111499b26" providerId="LiveId" clId="{530ABF86-1F21-43AF-BC4C-FA500940A6C4}" dt="2024-11-18T15:06:34.578" v="1921"/>
          <ac:picMkLst>
            <pc:docMk/>
            <pc:sldMk cId="3898005521" sldId="443"/>
            <ac:picMk id="6" creationId="{49B64631-84EF-E9C7-EF0E-8D5E7EB57CFD}"/>
          </ac:picMkLst>
        </pc:picChg>
      </pc:sldChg>
      <pc:sldChg chg="addSp modSp new mod modAnim">
        <pc:chgData name="Jan Bridget" userId="1cb18f0111499b26" providerId="LiveId" clId="{530ABF86-1F21-43AF-BC4C-FA500940A6C4}" dt="2024-11-18T15:17:32.453" v="1970"/>
        <pc:sldMkLst>
          <pc:docMk/>
          <pc:sldMk cId="2895457702" sldId="444"/>
        </pc:sldMkLst>
        <pc:spChg chg="mod">
          <ac:chgData name="Jan Bridget" userId="1cb18f0111499b26" providerId="LiveId" clId="{530ABF86-1F21-43AF-BC4C-FA500940A6C4}" dt="2024-11-18T15:16:47.616" v="1969" actId="113"/>
          <ac:spMkLst>
            <pc:docMk/>
            <pc:sldMk cId="2895457702" sldId="444"/>
            <ac:spMk id="2" creationId="{0479ADF1-3CA6-656D-BA37-765014E22B0F}"/>
          </ac:spMkLst>
        </pc:spChg>
        <pc:spChg chg="mod">
          <ac:chgData name="Jan Bridget" userId="1cb18f0111499b26" providerId="LiveId" clId="{530ABF86-1F21-43AF-BC4C-FA500940A6C4}" dt="2024-11-18T15:16:15.454" v="1934" actId="255"/>
          <ac:spMkLst>
            <pc:docMk/>
            <pc:sldMk cId="2895457702" sldId="444"/>
            <ac:spMk id="3" creationId="{E5AE2C22-4FFC-8BCB-4EF8-7BC6ADB65767}"/>
          </ac:spMkLst>
        </pc:spChg>
        <pc:picChg chg="add mod">
          <ac:chgData name="Jan Bridget" userId="1cb18f0111499b26" providerId="LiveId" clId="{530ABF86-1F21-43AF-BC4C-FA500940A6C4}" dt="2024-11-18T15:17:32.453" v="1970"/>
          <ac:picMkLst>
            <pc:docMk/>
            <pc:sldMk cId="2895457702" sldId="444"/>
            <ac:picMk id="4" creationId="{CC498FF1-2275-2A76-3EF4-4C00A1CD12DB}"/>
          </ac:picMkLst>
        </pc:picChg>
      </pc:sldChg>
      <pc:sldChg chg="new">
        <pc:chgData name="Jan Bridget" userId="1cb18f0111499b26" providerId="LiveId" clId="{530ABF86-1F21-43AF-BC4C-FA500940A6C4}" dt="2024-11-18T19:52:52.236" v="1982" actId="680"/>
        <pc:sldMkLst>
          <pc:docMk/>
          <pc:sldMk cId="2527170282" sldId="445"/>
        </pc:sldMkLst>
      </pc:sldChg>
      <pc:sldChg chg="addSp delSp modSp new mod modAnim">
        <pc:chgData name="Jan Bridget" userId="1cb18f0111499b26" providerId="LiveId" clId="{530ABF86-1F21-43AF-BC4C-FA500940A6C4}" dt="2024-11-19T13:24:10.189" v="2009"/>
        <pc:sldMkLst>
          <pc:docMk/>
          <pc:sldMk cId="1869834163" sldId="446"/>
        </pc:sldMkLst>
        <pc:spChg chg="mod">
          <ac:chgData name="Jan Bridget" userId="1cb18f0111499b26" providerId="LiveId" clId="{530ABF86-1F21-43AF-BC4C-FA500940A6C4}" dt="2024-11-19T13:21:37.306" v="2002" actId="27636"/>
          <ac:spMkLst>
            <pc:docMk/>
            <pc:sldMk cId="1869834163" sldId="446"/>
            <ac:spMk id="2" creationId="{0CC3AF1B-48D3-12D9-1728-9E8303BAAB82}"/>
          </ac:spMkLst>
        </pc:spChg>
        <pc:spChg chg="del">
          <ac:chgData name="Jan Bridget" userId="1cb18f0111499b26" providerId="LiveId" clId="{530ABF86-1F21-43AF-BC4C-FA500940A6C4}" dt="2024-11-19T13:21:57.498" v="2003"/>
          <ac:spMkLst>
            <pc:docMk/>
            <pc:sldMk cId="1869834163" sldId="446"/>
            <ac:spMk id="3" creationId="{277F088C-3676-3C04-C88C-FF4AA35846B1}"/>
          </ac:spMkLst>
        </pc:spChg>
        <pc:picChg chg="add mod">
          <ac:chgData name="Jan Bridget" userId="1cb18f0111499b26" providerId="LiveId" clId="{530ABF86-1F21-43AF-BC4C-FA500940A6C4}" dt="2024-11-19T13:22:02.010" v="2007" actId="962"/>
          <ac:picMkLst>
            <pc:docMk/>
            <pc:sldMk cId="1869834163" sldId="446"/>
            <ac:picMk id="5" creationId="{B973C87D-E14E-9088-BE31-3B12B0B1FBBE}"/>
          </ac:picMkLst>
        </pc:picChg>
        <pc:picChg chg="add mod">
          <ac:chgData name="Jan Bridget" userId="1cb18f0111499b26" providerId="LiveId" clId="{530ABF86-1F21-43AF-BC4C-FA500940A6C4}" dt="2024-11-19T13:24:10.189" v="2009"/>
          <ac:picMkLst>
            <pc:docMk/>
            <pc:sldMk cId="1869834163" sldId="446"/>
            <ac:picMk id="6" creationId="{283E3C68-6563-E828-EC9E-1F0BF4558118}"/>
          </ac:picMkLst>
        </pc:picChg>
      </pc:sldChg>
      <pc:sldChg chg="new del">
        <pc:chgData name="Jan Bridget" userId="1cb18f0111499b26" providerId="LiveId" clId="{530ABF86-1F21-43AF-BC4C-FA500940A6C4}" dt="2024-11-19T13:15:17.109" v="1999" actId="47"/>
        <pc:sldMkLst>
          <pc:docMk/>
          <pc:sldMk cId="3320885750" sldId="446"/>
        </pc:sldMkLst>
      </pc:sldChg>
    </pc:docChg>
  </pc:docChgLst>
  <pc:docChgLst>
    <pc:chgData name="Jan Bridget" userId="1cb18f0111499b26" providerId="LiveId" clId="{05B25F4A-B2DA-498F-B1B6-EEC1C7217C4F}"/>
    <pc:docChg chg="undo custSel addSld delSld modSld">
      <pc:chgData name="Jan Bridget" userId="1cb18f0111499b26" providerId="LiveId" clId="{05B25F4A-B2DA-498F-B1B6-EEC1C7217C4F}" dt="2024-08-16T10:52:57.791" v="1316" actId="20577"/>
      <pc:docMkLst>
        <pc:docMk/>
      </pc:docMkLst>
      <pc:sldChg chg="modSp mod">
        <pc:chgData name="Jan Bridget" userId="1cb18f0111499b26" providerId="LiveId" clId="{05B25F4A-B2DA-498F-B1B6-EEC1C7217C4F}" dt="2024-08-16T10:38:25.655" v="734" actId="255"/>
        <pc:sldMkLst>
          <pc:docMk/>
          <pc:sldMk cId="309941939" sldId="256"/>
        </pc:sldMkLst>
        <pc:spChg chg="mod">
          <ac:chgData name="Jan Bridget" userId="1cb18f0111499b26" providerId="LiveId" clId="{05B25F4A-B2DA-498F-B1B6-EEC1C7217C4F}" dt="2024-08-16T10:38:17.967" v="733" actId="255"/>
          <ac:spMkLst>
            <pc:docMk/>
            <pc:sldMk cId="309941939" sldId="256"/>
            <ac:spMk id="2" creationId="{7CC3BB83-24D1-A3A5-4FAE-0A9473C1A98C}"/>
          </ac:spMkLst>
        </pc:spChg>
        <pc:spChg chg="mod">
          <ac:chgData name="Jan Bridget" userId="1cb18f0111499b26" providerId="LiveId" clId="{05B25F4A-B2DA-498F-B1B6-EEC1C7217C4F}" dt="2024-08-16T10:38:25.655" v="734" actId="255"/>
          <ac:spMkLst>
            <pc:docMk/>
            <pc:sldMk cId="309941939" sldId="256"/>
            <ac:spMk id="3" creationId="{40518146-C583-D24D-8F6A-1B8827DEE4ED}"/>
          </ac:spMkLst>
        </pc:spChg>
      </pc:sldChg>
      <pc:sldChg chg="modSp mod">
        <pc:chgData name="Jan Bridget" userId="1cb18f0111499b26" providerId="LiveId" clId="{05B25F4A-B2DA-498F-B1B6-EEC1C7217C4F}" dt="2024-08-16T10:39:48.397" v="747" actId="20577"/>
        <pc:sldMkLst>
          <pc:docMk/>
          <pc:sldMk cId="3092581619" sldId="258"/>
        </pc:sldMkLst>
        <pc:spChg chg="mod">
          <ac:chgData name="Jan Bridget" userId="1cb18f0111499b26" providerId="LiveId" clId="{05B25F4A-B2DA-498F-B1B6-EEC1C7217C4F}" dt="2024-08-16T10:39:48.397" v="747" actId="20577"/>
          <ac:spMkLst>
            <pc:docMk/>
            <pc:sldMk cId="3092581619" sldId="258"/>
            <ac:spMk id="2" creationId="{4A3B3B39-913B-EEBA-071E-1DFDC886C928}"/>
          </ac:spMkLst>
        </pc:spChg>
      </pc:sldChg>
      <pc:sldChg chg="modSp mod">
        <pc:chgData name="Jan Bridget" userId="1cb18f0111499b26" providerId="LiveId" clId="{05B25F4A-B2DA-498F-B1B6-EEC1C7217C4F}" dt="2024-08-16T10:40:12.214" v="757" actId="20577"/>
        <pc:sldMkLst>
          <pc:docMk/>
          <pc:sldMk cId="664049614" sldId="259"/>
        </pc:sldMkLst>
        <pc:spChg chg="mod">
          <ac:chgData name="Jan Bridget" userId="1cb18f0111499b26" providerId="LiveId" clId="{05B25F4A-B2DA-498F-B1B6-EEC1C7217C4F}" dt="2024-08-16T10:40:12.214" v="757" actId="20577"/>
          <ac:spMkLst>
            <pc:docMk/>
            <pc:sldMk cId="664049614" sldId="259"/>
            <ac:spMk id="2" creationId="{8B09557F-7460-E062-CD16-65A0E6C456C5}"/>
          </ac:spMkLst>
        </pc:spChg>
      </pc:sldChg>
      <pc:sldChg chg="modSp mod">
        <pc:chgData name="Jan Bridget" userId="1cb18f0111499b26" providerId="LiveId" clId="{05B25F4A-B2DA-498F-B1B6-EEC1C7217C4F}" dt="2024-08-16T10:40:19.302" v="764" actId="20577"/>
        <pc:sldMkLst>
          <pc:docMk/>
          <pc:sldMk cId="372006867" sldId="260"/>
        </pc:sldMkLst>
        <pc:spChg chg="mod">
          <ac:chgData name="Jan Bridget" userId="1cb18f0111499b26" providerId="LiveId" clId="{05B25F4A-B2DA-498F-B1B6-EEC1C7217C4F}" dt="2024-08-16T10:40:19.302" v="764" actId="20577"/>
          <ac:spMkLst>
            <pc:docMk/>
            <pc:sldMk cId="372006867" sldId="260"/>
            <ac:spMk id="2" creationId="{93549F42-397F-DFDD-8367-B08FEB7AD27D}"/>
          </ac:spMkLst>
        </pc:spChg>
      </pc:sldChg>
      <pc:sldChg chg="modSp mod">
        <pc:chgData name="Jan Bridget" userId="1cb18f0111499b26" providerId="LiveId" clId="{05B25F4A-B2DA-498F-B1B6-EEC1C7217C4F}" dt="2024-08-16T10:40:34.906" v="765" actId="6549"/>
        <pc:sldMkLst>
          <pc:docMk/>
          <pc:sldMk cId="3484271318" sldId="262"/>
        </pc:sldMkLst>
        <pc:spChg chg="mod">
          <ac:chgData name="Jan Bridget" userId="1cb18f0111499b26" providerId="LiveId" clId="{05B25F4A-B2DA-498F-B1B6-EEC1C7217C4F}" dt="2024-08-16T10:40:34.906" v="765" actId="6549"/>
          <ac:spMkLst>
            <pc:docMk/>
            <pc:sldMk cId="3484271318" sldId="262"/>
            <ac:spMk id="2" creationId="{5A3B7B33-2CD0-D437-568F-837A47E3CF52}"/>
          </ac:spMkLst>
        </pc:spChg>
      </pc:sldChg>
      <pc:sldChg chg="modSp mod">
        <pc:chgData name="Jan Bridget" userId="1cb18f0111499b26" providerId="LiveId" clId="{05B25F4A-B2DA-498F-B1B6-EEC1C7217C4F}" dt="2024-08-16T10:44:25.032" v="956" actId="20577"/>
        <pc:sldMkLst>
          <pc:docMk/>
          <pc:sldMk cId="467093530" sldId="263"/>
        </pc:sldMkLst>
        <pc:spChg chg="mod">
          <ac:chgData name="Jan Bridget" userId="1cb18f0111499b26" providerId="LiveId" clId="{05B25F4A-B2DA-498F-B1B6-EEC1C7217C4F}" dt="2024-08-16T10:43:20.318" v="904" actId="20577"/>
          <ac:spMkLst>
            <pc:docMk/>
            <pc:sldMk cId="467093530" sldId="263"/>
            <ac:spMk id="2" creationId="{31FC37B2-FDCD-A93B-6C96-A41E86DC1BBC}"/>
          </ac:spMkLst>
        </pc:spChg>
        <pc:spChg chg="mod">
          <ac:chgData name="Jan Bridget" userId="1cb18f0111499b26" providerId="LiveId" clId="{05B25F4A-B2DA-498F-B1B6-EEC1C7217C4F}" dt="2024-08-16T10:44:25.032" v="956" actId="20577"/>
          <ac:spMkLst>
            <pc:docMk/>
            <pc:sldMk cId="467093530" sldId="263"/>
            <ac:spMk id="3" creationId="{2BC46781-F5A3-B195-32D0-F30DFB377903}"/>
          </ac:spMkLst>
        </pc:spChg>
      </pc:sldChg>
      <pc:sldChg chg="modSp mod">
        <pc:chgData name="Jan Bridget" userId="1cb18f0111499b26" providerId="LiveId" clId="{05B25F4A-B2DA-498F-B1B6-EEC1C7217C4F}" dt="2024-08-16T10:37:18.530" v="697" actId="6549"/>
        <pc:sldMkLst>
          <pc:docMk/>
          <pc:sldMk cId="1176893534" sldId="264"/>
        </pc:sldMkLst>
        <pc:spChg chg="mod">
          <ac:chgData name="Jan Bridget" userId="1cb18f0111499b26" providerId="LiveId" clId="{05B25F4A-B2DA-498F-B1B6-EEC1C7217C4F}" dt="2024-08-16T10:37:18.530" v="697" actId="6549"/>
          <ac:spMkLst>
            <pc:docMk/>
            <pc:sldMk cId="1176893534" sldId="264"/>
            <ac:spMk id="2" creationId="{E96891B4-60F4-C984-8C6B-3DA7D3408339}"/>
          </ac:spMkLst>
        </pc:spChg>
      </pc:sldChg>
      <pc:sldChg chg="modSp mod">
        <pc:chgData name="Jan Bridget" userId="1cb18f0111499b26" providerId="LiveId" clId="{05B25F4A-B2DA-498F-B1B6-EEC1C7217C4F}" dt="2024-08-16T10:38:03.677" v="732" actId="20577"/>
        <pc:sldMkLst>
          <pc:docMk/>
          <pc:sldMk cId="518444545" sldId="265"/>
        </pc:sldMkLst>
        <pc:spChg chg="mod">
          <ac:chgData name="Jan Bridget" userId="1cb18f0111499b26" providerId="LiveId" clId="{05B25F4A-B2DA-498F-B1B6-EEC1C7217C4F}" dt="2024-08-16T10:38:03.677" v="732" actId="20577"/>
          <ac:spMkLst>
            <pc:docMk/>
            <pc:sldMk cId="518444545" sldId="265"/>
            <ac:spMk id="2" creationId="{E12B0B5E-C43A-F239-2EA8-A547A8EA9716}"/>
          </ac:spMkLst>
        </pc:spChg>
      </pc:sldChg>
      <pc:sldChg chg="modSp mod">
        <pc:chgData name="Jan Bridget" userId="1cb18f0111499b26" providerId="LiveId" clId="{05B25F4A-B2DA-498F-B1B6-EEC1C7217C4F}" dt="2024-08-10T17:50:57.269" v="405" actId="14100"/>
        <pc:sldMkLst>
          <pc:docMk/>
          <pc:sldMk cId="3879826109" sldId="269"/>
        </pc:sldMkLst>
        <pc:picChg chg="mod">
          <ac:chgData name="Jan Bridget" userId="1cb18f0111499b26" providerId="LiveId" clId="{05B25F4A-B2DA-498F-B1B6-EEC1C7217C4F}" dt="2024-08-10T17:50:57.269" v="405" actId="14100"/>
          <ac:picMkLst>
            <pc:docMk/>
            <pc:sldMk cId="3879826109" sldId="269"/>
            <ac:picMk id="5" creationId="{FFC0FDE1-73C8-B7F3-62E2-06274A0DB941}"/>
          </ac:picMkLst>
        </pc:picChg>
      </pc:sldChg>
      <pc:sldChg chg="modSp del mod">
        <pc:chgData name="Jan Bridget" userId="1cb18f0111499b26" providerId="LiveId" clId="{05B25F4A-B2DA-498F-B1B6-EEC1C7217C4F}" dt="2024-08-16T10:35:10.877" v="665" actId="47"/>
        <pc:sldMkLst>
          <pc:docMk/>
          <pc:sldMk cId="1405511285" sldId="270"/>
        </pc:sldMkLst>
        <pc:spChg chg="mod">
          <ac:chgData name="Jan Bridget" userId="1cb18f0111499b26" providerId="LiveId" clId="{05B25F4A-B2DA-498F-B1B6-EEC1C7217C4F}" dt="2024-08-10T17:51:26.321" v="417" actId="6549"/>
          <ac:spMkLst>
            <pc:docMk/>
            <pc:sldMk cId="1405511285" sldId="270"/>
            <ac:spMk id="3" creationId="{A39B2FB4-C972-6D9C-93DB-D2EF78F6365D}"/>
          </ac:spMkLst>
        </pc:spChg>
      </pc:sldChg>
      <pc:sldChg chg="modSp mod">
        <pc:chgData name="Jan Bridget" userId="1cb18f0111499b26" providerId="LiveId" clId="{05B25F4A-B2DA-498F-B1B6-EEC1C7217C4F}" dt="2024-08-16T10:46:53.166" v="976" actId="20577"/>
        <pc:sldMkLst>
          <pc:docMk/>
          <pc:sldMk cId="2929011578" sldId="272"/>
        </pc:sldMkLst>
        <pc:spChg chg="mod">
          <ac:chgData name="Jan Bridget" userId="1cb18f0111499b26" providerId="LiveId" clId="{05B25F4A-B2DA-498F-B1B6-EEC1C7217C4F}" dt="2024-08-16T10:46:53.166" v="976" actId="20577"/>
          <ac:spMkLst>
            <pc:docMk/>
            <pc:sldMk cId="2929011578" sldId="272"/>
            <ac:spMk id="2" creationId="{5B1B958F-A2E5-285B-0D43-F09C98F03511}"/>
          </ac:spMkLst>
        </pc:spChg>
      </pc:sldChg>
      <pc:sldChg chg="modSp del mod">
        <pc:chgData name="Jan Bridget" userId="1cb18f0111499b26" providerId="LiveId" clId="{05B25F4A-B2DA-498F-B1B6-EEC1C7217C4F}" dt="2024-08-16T10:32:58.841" v="644" actId="47"/>
        <pc:sldMkLst>
          <pc:docMk/>
          <pc:sldMk cId="397857543" sldId="273"/>
        </pc:sldMkLst>
        <pc:spChg chg="mod">
          <ac:chgData name="Jan Bridget" userId="1cb18f0111499b26" providerId="LiveId" clId="{05B25F4A-B2DA-498F-B1B6-EEC1C7217C4F}" dt="2024-08-10T19:21:00.674" v="431" actId="20577"/>
          <ac:spMkLst>
            <pc:docMk/>
            <pc:sldMk cId="397857543" sldId="273"/>
            <ac:spMk id="2" creationId="{96E3F4C6-DBD0-47C0-8B52-810359A31D7F}"/>
          </ac:spMkLst>
        </pc:spChg>
      </pc:sldChg>
      <pc:sldChg chg="del">
        <pc:chgData name="Jan Bridget" userId="1cb18f0111499b26" providerId="LiveId" clId="{05B25F4A-B2DA-498F-B1B6-EEC1C7217C4F}" dt="2024-08-16T10:32:53.458" v="643" actId="47"/>
        <pc:sldMkLst>
          <pc:docMk/>
          <pc:sldMk cId="914008026" sldId="274"/>
        </pc:sldMkLst>
      </pc:sldChg>
      <pc:sldChg chg="modSp mod">
        <pc:chgData name="Jan Bridget" userId="1cb18f0111499b26" providerId="LiveId" clId="{05B25F4A-B2DA-498F-B1B6-EEC1C7217C4F}" dt="2024-08-10T12:49:18.123" v="350" actId="6549"/>
        <pc:sldMkLst>
          <pc:docMk/>
          <pc:sldMk cId="2062311713" sldId="275"/>
        </pc:sldMkLst>
        <pc:spChg chg="mod">
          <ac:chgData name="Jan Bridget" userId="1cb18f0111499b26" providerId="LiveId" clId="{05B25F4A-B2DA-498F-B1B6-EEC1C7217C4F}" dt="2024-08-10T12:49:11.173" v="349" actId="20577"/>
          <ac:spMkLst>
            <pc:docMk/>
            <pc:sldMk cId="2062311713" sldId="275"/>
            <ac:spMk id="2" creationId="{7440AE85-B84C-09AC-0208-1BCEB0544BDC}"/>
          </ac:spMkLst>
        </pc:spChg>
        <pc:spChg chg="mod">
          <ac:chgData name="Jan Bridget" userId="1cb18f0111499b26" providerId="LiveId" clId="{05B25F4A-B2DA-498F-B1B6-EEC1C7217C4F}" dt="2024-08-10T12:49:18.123" v="350" actId="6549"/>
          <ac:spMkLst>
            <pc:docMk/>
            <pc:sldMk cId="2062311713" sldId="275"/>
            <ac:spMk id="3" creationId="{40982831-2ED5-2DA8-AD52-7B3FB1038B04}"/>
          </ac:spMkLst>
        </pc:spChg>
      </pc:sldChg>
      <pc:sldChg chg="modSp new del mod">
        <pc:chgData name="Jan Bridget" userId="1cb18f0111499b26" providerId="LiveId" clId="{05B25F4A-B2DA-498F-B1B6-EEC1C7217C4F}" dt="2024-08-16T10:32:45.226" v="642" actId="47"/>
        <pc:sldMkLst>
          <pc:docMk/>
          <pc:sldMk cId="1039348440" sldId="276"/>
        </pc:sldMkLst>
        <pc:spChg chg="mod">
          <ac:chgData name="Jan Bridget" userId="1cb18f0111499b26" providerId="LiveId" clId="{05B25F4A-B2DA-498F-B1B6-EEC1C7217C4F}" dt="2024-08-10T19:21:49.587" v="446" actId="20577"/>
          <ac:spMkLst>
            <pc:docMk/>
            <pc:sldMk cId="1039348440" sldId="276"/>
            <ac:spMk id="2" creationId="{69687CA1-AC76-2EF2-F9FC-3C7A213F2ACC}"/>
          </ac:spMkLst>
        </pc:spChg>
        <pc:spChg chg="mod">
          <ac:chgData name="Jan Bridget" userId="1cb18f0111499b26" providerId="LiveId" clId="{05B25F4A-B2DA-498F-B1B6-EEC1C7217C4F}" dt="2024-08-10T19:22:51.354" v="583" actId="20577"/>
          <ac:spMkLst>
            <pc:docMk/>
            <pc:sldMk cId="1039348440" sldId="276"/>
            <ac:spMk id="3" creationId="{77E0D532-BA94-3261-AAA1-62E5400E1233}"/>
          </ac:spMkLst>
        </pc:spChg>
      </pc:sldChg>
      <pc:sldChg chg="modSp new mod">
        <pc:chgData name="Jan Bridget" userId="1cb18f0111499b26" providerId="LiveId" clId="{05B25F4A-B2DA-498F-B1B6-EEC1C7217C4F}" dt="2024-08-16T10:34:49.158" v="664" actId="5793"/>
        <pc:sldMkLst>
          <pc:docMk/>
          <pc:sldMk cId="1801276420" sldId="276"/>
        </pc:sldMkLst>
        <pc:spChg chg="mod">
          <ac:chgData name="Jan Bridget" userId="1cb18f0111499b26" providerId="LiveId" clId="{05B25F4A-B2DA-498F-B1B6-EEC1C7217C4F}" dt="2024-08-16T10:34:43.910" v="662" actId="20577"/>
          <ac:spMkLst>
            <pc:docMk/>
            <pc:sldMk cId="1801276420" sldId="276"/>
            <ac:spMk id="2" creationId="{30F7882E-F248-8B1B-D894-5385D94B3069}"/>
          </ac:spMkLst>
        </pc:spChg>
        <pc:spChg chg="mod">
          <ac:chgData name="Jan Bridget" userId="1cb18f0111499b26" providerId="LiveId" clId="{05B25F4A-B2DA-498F-B1B6-EEC1C7217C4F}" dt="2024-08-16T10:34:49.158" v="664" actId="5793"/>
          <ac:spMkLst>
            <pc:docMk/>
            <pc:sldMk cId="1801276420" sldId="276"/>
            <ac:spMk id="3" creationId="{9A8E9599-A184-E910-5E7D-1E737CCDE3BA}"/>
          </ac:spMkLst>
        </pc:spChg>
      </pc:sldChg>
      <pc:sldChg chg="modSp add mod">
        <pc:chgData name="Jan Bridget" userId="1cb18f0111499b26" providerId="LiveId" clId="{05B25F4A-B2DA-498F-B1B6-EEC1C7217C4F}" dt="2024-08-16T10:44:58.586" v="973" actId="6549"/>
        <pc:sldMkLst>
          <pc:docMk/>
          <pc:sldMk cId="1932176750" sldId="277"/>
        </pc:sldMkLst>
        <pc:spChg chg="mod">
          <ac:chgData name="Jan Bridget" userId="1cb18f0111499b26" providerId="LiveId" clId="{05B25F4A-B2DA-498F-B1B6-EEC1C7217C4F}" dt="2024-08-16T10:44:58.586" v="973" actId="6549"/>
          <ac:spMkLst>
            <pc:docMk/>
            <pc:sldMk cId="1932176750" sldId="277"/>
            <ac:spMk id="2" creationId="{DCD60873-C802-B6FE-3727-275F8A5A5B4C}"/>
          </ac:spMkLst>
        </pc:spChg>
      </pc:sldChg>
      <pc:sldChg chg="modSp new del mod">
        <pc:chgData name="Jan Bridget" userId="1cb18f0111499b26" providerId="LiveId" clId="{05B25F4A-B2DA-498F-B1B6-EEC1C7217C4F}" dt="2024-08-16T10:32:38.696" v="640" actId="47"/>
        <pc:sldMkLst>
          <pc:docMk/>
          <pc:sldMk cId="2738365628" sldId="277"/>
        </pc:sldMkLst>
        <pc:spChg chg="mod">
          <ac:chgData name="Jan Bridget" userId="1cb18f0111499b26" providerId="LiveId" clId="{05B25F4A-B2DA-498F-B1B6-EEC1C7217C4F}" dt="2024-08-10T19:24:16.642" v="638" actId="20577"/>
          <ac:spMkLst>
            <pc:docMk/>
            <pc:sldMk cId="2738365628" sldId="277"/>
            <ac:spMk id="2" creationId="{BB5826D0-D38D-329F-9B56-5DD356F98A3E}"/>
          </ac:spMkLst>
        </pc:spChg>
      </pc:sldChg>
      <pc:sldChg chg="add">
        <pc:chgData name="Jan Bridget" userId="1cb18f0111499b26" providerId="LiveId" clId="{05B25F4A-B2DA-498F-B1B6-EEC1C7217C4F}" dt="2024-08-16T10:35:52.163" v="667"/>
        <pc:sldMkLst>
          <pc:docMk/>
          <pc:sldMk cId="2530121193" sldId="278"/>
        </pc:sldMkLst>
      </pc:sldChg>
      <pc:sldChg chg="new del">
        <pc:chgData name="Jan Bridget" userId="1cb18f0111499b26" providerId="LiveId" clId="{05B25F4A-B2DA-498F-B1B6-EEC1C7217C4F}" dt="2024-08-16T10:32:35.681" v="639" actId="47"/>
        <pc:sldMkLst>
          <pc:docMk/>
          <pc:sldMk cId="2958624849" sldId="278"/>
        </pc:sldMkLst>
      </pc:sldChg>
      <pc:sldChg chg="modSp new del mod">
        <pc:chgData name="Jan Bridget" userId="1cb18f0111499b26" providerId="LiveId" clId="{05B25F4A-B2DA-498F-B1B6-EEC1C7217C4F}" dt="2024-08-16T10:32:41.242" v="641" actId="47"/>
        <pc:sldMkLst>
          <pc:docMk/>
          <pc:sldMk cId="3237263264" sldId="279"/>
        </pc:sldMkLst>
        <pc:spChg chg="mod">
          <ac:chgData name="Jan Bridget" userId="1cb18f0111499b26" providerId="LiveId" clId="{05B25F4A-B2DA-498F-B1B6-EEC1C7217C4F}" dt="2024-08-10T19:23:52.059" v="611" actId="20577"/>
          <ac:spMkLst>
            <pc:docMk/>
            <pc:sldMk cId="3237263264" sldId="279"/>
            <ac:spMk id="2" creationId="{7C18A971-1487-CE0C-B7F6-7BCB8C23347F}"/>
          </ac:spMkLst>
        </pc:spChg>
        <pc:spChg chg="mod">
          <ac:chgData name="Jan Bridget" userId="1cb18f0111499b26" providerId="LiveId" clId="{05B25F4A-B2DA-498F-B1B6-EEC1C7217C4F}" dt="2024-08-10T19:24:01.098" v="625" actId="20577"/>
          <ac:spMkLst>
            <pc:docMk/>
            <pc:sldMk cId="3237263264" sldId="279"/>
            <ac:spMk id="3" creationId="{62A5A9EC-1D1B-B0C1-335C-F7767ED47794}"/>
          </ac:spMkLst>
        </pc:spChg>
      </pc:sldChg>
      <pc:sldChg chg="modSp new mod">
        <pc:chgData name="Jan Bridget" userId="1cb18f0111499b26" providerId="LiveId" clId="{05B25F4A-B2DA-498F-B1B6-EEC1C7217C4F}" dt="2024-08-16T10:42:48.422" v="870" actId="20577"/>
        <pc:sldMkLst>
          <pc:docMk/>
          <pc:sldMk cId="3477652035" sldId="279"/>
        </pc:sldMkLst>
        <pc:spChg chg="mod">
          <ac:chgData name="Jan Bridget" userId="1cb18f0111499b26" providerId="LiveId" clId="{05B25F4A-B2DA-498F-B1B6-EEC1C7217C4F}" dt="2024-08-16T10:41:00.726" v="779" actId="20577"/>
          <ac:spMkLst>
            <pc:docMk/>
            <pc:sldMk cId="3477652035" sldId="279"/>
            <ac:spMk id="2" creationId="{1C936710-AF77-7974-0094-05005D5FE8B8}"/>
          </ac:spMkLst>
        </pc:spChg>
        <pc:spChg chg="mod">
          <ac:chgData name="Jan Bridget" userId="1cb18f0111499b26" providerId="LiveId" clId="{05B25F4A-B2DA-498F-B1B6-EEC1C7217C4F}" dt="2024-08-16T10:42:48.422" v="870" actId="20577"/>
          <ac:spMkLst>
            <pc:docMk/>
            <pc:sldMk cId="3477652035" sldId="279"/>
            <ac:spMk id="3" creationId="{E3F8FDC2-C64D-28CA-AEA3-426ABE391641}"/>
          </ac:spMkLst>
        </pc:spChg>
      </pc:sldChg>
      <pc:sldChg chg="modSp new mod">
        <pc:chgData name="Jan Bridget" userId="1cb18f0111499b26" providerId="LiveId" clId="{05B25F4A-B2DA-498F-B1B6-EEC1C7217C4F}" dt="2024-08-16T10:50:34.607" v="1246" actId="20577"/>
        <pc:sldMkLst>
          <pc:docMk/>
          <pc:sldMk cId="1943660557" sldId="280"/>
        </pc:sldMkLst>
        <pc:spChg chg="mod">
          <ac:chgData name="Jan Bridget" userId="1cb18f0111499b26" providerId="LiveId" clId="{05B25F4A-B2DA-498F-B1B6-EEC1C7217C4F}" dt="2024-08-16T10:47:19.046" v="993" actId="20577"/>
          <ac:spMkLst>
            <pc:docMk/>
            <pc:sldMk cId="1943660557" sldId="280"/>
            <ac:spMk id="2" creationId="{A16CA958-0E72-55E1-5C00-F1CCDACE6664}"/>
          </ac:spMkLst>
        </pc:spChg>
        <pc:spChg chg="mod">
          <ac:chgData name="Jan Bridget" userId="1cb18f0111499b26" providerId="LiveId" clId="{05B25F4A-B2DA-498F-B1B6-EEC1C7217C4F}" dt="2024-08-16T10:50:34.607" v="1246" actId="20577"/>
          <ac:spMkLst>
            <pc:docMk/>
            <pc:sldMk cId="1943660557" sldId="280"/>
            <ac:spMk id="3" creationId="{5D2A7380-62BF-A094-37A4-68A649B71BBC}"/>
          </ac:spMkLst>
        </pc:spChg>
      </pc:sldChg>
      <pc:sldChg chg="add del">
        <pc:chgData name="Jan Bridget" userId="1cb18f0111499b26" providerId="LiveId" clId="{05B25F4A-B2DA-498F-B1B6-EEC1C7217C4F}" dt="2024-08-16T10:41:29.781" v="786"/>
        <pc:sldMkLst>
          <pc:docMk/>
          <pc:sldMk cId="3123621138" sldId="280"/>
        </pc:sldMkLst>
      </pc:sldChg>
      <pc:sldChg chg="modSp new mod">
        <pc:chgData name="Jan Bridget" userId="1cb18f0111499b26" providerId="LiveId" clId="{05B25F4A-B2DA-498F-B1B6-EEC1C7217C4F}" dt="2024-08-16T10:52:57.791" v="1316" actId="20577"/>
        <pc:sldMkLst>
          <pc:docMk/>
          <pc:sldMk cId="2514426518" sldId="281"/>
        </pc:sldMkLst>
        <pc:spChg chg="mod">
          <ac:chgData name="Jan Bridget" userId="1cb18f0111499b26" providerId="LiveId" clId="{05B25F4A-B2DA-498F-B1B6-EEC1C7217C4F}" dt="2024-08-16T10:52:13.727" v="1256" actId="20577"/>
          <ac:spMkLst>
            <pc:docMk/>
            <pc:sldMk cId="2514426518" sldId="281"/>
            <ac:spMk id="2" creationId="{FE439DCE-07D0-876F-B911-0A743507BBFD}"/>
          </ac:spMkLst>
        </pc:spChg>
        <pc:spChg chg="mod">
          <ac:chgData name="Jan Bridget" userId="1cb18f0111499b26" providerId="LiveId" clId="{05B25F4A-B2DA-498F-B1B6-EEC1C7217C4F}" dt="2024-08-16T10:52:57.791" v="1316" actId="20577"/>
          <ac:spMkLst>
            <pc:docMk/>
            <pc:sldMk cId="2514426518" sldId="281"/>
            <ac:spMk id="3" creationId="{F2436C77-BBE0-6E2B-C325-1A53D2DD57B6}"/>
          </ac:spMkLst>
        </pc:spChg>
      </pc:sldChg>
    </pc:docChg>
  </pc:docChgLst>
  <pc:docChgLst>
    <pc:chgData name="Jan Bridget" userId="1cb18f0111499b26" providerId="LiveId" clId="{4F6971FF-EDA2-4468-8ADE-FB441D1B8531}"/>
    <pc:docChg chg="addSld delSld modSld sldOrd">
      <pc:chgData name="Jan Bridget" userId="1cb18f0111499b26" providerId="LiveId" clId="{4F6971FF-EDA2-4468-8ADE-FB441D1B8531}" dt="2024-10-27T11:17:12.201" v="123" actId="14100"/>
      <pc:docMkLst>
        <pc:docMk/>
      </pc:docMkLst>
      <pc:sldChg chg="modSp mod">
        <pc:chgData name="Jan Bridget" userId="1cb18f0111499b26" providerId="LiveId" clId="{4F6971FF-EDA2-4468-8ADE-FB441D1B8531}" dt="2024-10-27T09:47:20.485" v="1" actId="20577"/>
        <pc:sldMkLst>
          <pc:docMk/>
          <pc:sldMk cId="309941939" sldId="256"/>
        </pc:sldMkLst>
        <pc:spChg chg="mod">
          <ac:chgData name="Jan Bridget" userId="1cb18f0111499b26" providerId="LiveId" clId="{4F6971FF-EDA2-4468-8ADE-FB441D1B8531}" dt="2024-10-27T09:47:20.485" v="1" actId="20577"/>
          <ac:spMkLst>
            <pc:docMk/>
            <pc:sldMk cId="309941939" sldId="256"/>
            <ac:spMk id="2" creationId="{7CC3BB83-24D1-A3A5-4FAE-0A9473C1A98C}"/>
          </ac:spMkLst>
        </pc:spChg>
      </pc:sldChg>
      <pc:sldChg chg="ord">
        <pc:chgData name="Jan Bridget" userId="1cb18f0111499b26" providerId="LiveId" clId="{4F6971FF-EDA2-4468-8ADE-FB441D1B8531}" dt="2024-10-27T09:47:53.507" v="5"/>
        <pc:sldMkLst>
          <pc:docMk/>
          <pc:sldMk cId="372006867" sldId="260"/>
        </pc:sldMkLst>
      </pc:sldChg>
      <pc:sldChg chg="del">
        <pc:chgData name="Jan Bridget" userId="1cb18f0111499b26" providerId="LiveId" clId="{4F6971FF-EDA2-4468-8ADE-FB441D1B8531}" dt="2024-10-27T11:14:27.430" v="119" actId="47"/>
        <pc:sldMkLst>
          <pc:docMk/>
          <pc:sldMk cId="1176893534" sldId="264"/>
        </pc:sldMkLst>
      </pc:sldChg>
      <pc:sldChg chg="ord">
        <pc:chgData name="Jan Bridget" userId="1cb18f0111499b26" providerId="LiveId" clId="{4F6971FF-EDA2-4468-8ADE-FB441D1B8531}" dt="2024-10-27T09:47:35.070" v="3"/>
        <pc:sldMkLst>
          <pc:docMk/>
          <pc:sldMk cId="518444545" sldId="265"/>
        </pc:sldMkLst>
      </pc:sldChg>
      <pc:sldChg chg="modSp del mod">
        <pc:chgData name="Jan Bridget" userId="1cb18f0111499b26" providerId="LiveId" clId="{4F6971FF-EDA2-4468-8ADE-FB441D1B8531}" dt="2024-10-27T11:16:57.546" v="121" actId="47"/>
        <pc:sldMkLst>
          <pc:docMk/>
          <pc:sldMk cId="1801276420" sldId="276"/>
        </pc:sldMkLst>
        <pc:graphicFrameChg chg="mod">
          <ac:chgData name="Jan Bridget" userId="1cb18f0111499b26" providerId="LiveId" clId="{4F6971FF-EDA2-4468-8ADE-FB441D1B8531}" dt="2024-10-27T11:16:35.536" v="120" actId="14100"/>
          <ac:graphicFrameMkLst>
            <pc:docMk/>
            <pc:sldMk cId="1801276420" sldId="276"/>
            <ac:graphicFrameMk id="5" creationId="{8C536166-445B-8B49-0A8E-8E5E2B46D9A5}"/>
          </ac:graphicFrameMkLst>
        </pc:graphicFrameChg>
      </pc:sldChg>
      <pc:sldChg chg="del">
        <pc:chgData name="Jan Bridget" userId="1cb18f0111499b26" providerId="LiveId" clId="{4F6971FF-EDA2-4468-8ADE-FB441D1B8531}" dt="2024-10-27T09:55:04.308" v="86" actId="47"/>
        <pc:sldMkLst>
          <pc:docMk/>
          <pc:sldMk cId="2514426518" sldId="281"/>
        </pc:sldMkLst>
      </pc:sldChg>
      <pc:sldChg chg="ord">
        <pc:chgData name="Jan Bridget" userId="1cb18f0111499b26" providerId="LiveId" clId="{4F6971FF-EDA2-4468-8ADE-FB441D1B8531}" dt="2024-10-27T09:48:04.155" v="7"/>
        <pc:sldMkLst>
          <pc:docMk/>
          <pc:sldMk cId="3559234820" sldId="379"/>
        </pc:sldMkLst>
      </pc:sldChg>
      <pc:sldChg chg="ord">
        <pc:chgData name="Jan Bridget" userId="1cb18f0111499b26" providerId="LiveId" clId="{4F6971FF-EDA2-4468-8ADE-FB441D1B8531}" dt="2024-10-27T09:48:10.003" v="9"/>
        <pc:sldMkLst>
          <pc:docMk/>
          <pc:sldMk cId="3829016590" sldId="381"/>
        </pc:sldMkLst>
      </pc:sldChg>
      <pc:sldChg chg="addSp delSp modSp new mod">
        <pc:chgData name="Jan Bridget" userId="1cb18f0111499b26" providerId="LiveId" clId="{4F6971FF-EDA2-4468-8ADE-FB441D1B8531}" dt="2024-10-27T09:50:48.952" v="42" actId="962"/>
        <pc:sldMkLst>
          <pc:docMk/>
          <pc:sldMk cId="63512378" sldId="388"/>
        </pc:sldMkLst>
        <pc:spChg chg="mod">
          <ac:chgData name="Jan Bridget" userId="1cb18f0111499b26" providerId="LiveId" clId="{4F6971FF-EDA2-4468-8ADE-FB441D1B8531}" dt="2024-10-27T09:50:38.949" v="35" actId="20577"/>
          <ac:spMkLst>
            <pc:docMk/>
            <pc:sldMk cId="63512378" sldId="388"/>
            <ac:spMk id="2" creationId="{B6CAE3E5-E08D-82B3-665B-DEACAF3E2C2B}"/>
          </ac:spMkLst>
        </pc:spChg>
        <pc:spChg chg="del">
          <ac:chgData name="Jan Bridget" userId="1cb18f0111499b26" providerId="LiveId" clId="{4F6971FF-EDA2-4468-8ADE-FB441D1B8531}" dt="2024-10-27T09:50:41.463" v="36"/>
          <ac:spMkLst>
            <pc:docMk/>
            <pc:sldMk cId="63512378" sldId="388"/>
            <ac:spMk id="3" creationId="{E4725792-5ECF-4A9D-FCA1-C313D574305B}"/>
          </ac:spMkLst>
        </pc:spChg>
        <pc:picChg chg="add mod">
          <ac:chgData name="Jan Bridget" userId="1cb18f0111499b26" providerId="LiveId" clId="{4F6971FF-EDA2-4468-8ADE-FB441D1B8531}" dt="2024-10-27T09:50:48.952" v="42" actId="962"/>
          <ac:picMkLst>
            <pc:docMk/>
            <pc:sldMk cId="63512378" sldId="388"/>
            <ac:picMk id="5" creationId="{9E9741F7-6AED-F9E7-6C20-8EC2483A24B9}"/>
          </ac:picMkLst>
        </pc:picChg>
      </pc:sldChg>
      <pc:sldChg chg="addSp delSp modSp new mod">
        <pc:chgData name="Jan Bridget" userId="1cb18f0111499b26" providerId="LiveId" clId="{4F6971FF-EDA2-4468-8ADE-FB441D1B8531}" dt="2024-10-27T09:51:41.636" v="70" actId="1076"/>
        <pc:sldMkLst>
          <pc:docMk/>
          <pc:sldMk cId="2452646102" sldId="389"/>
        </pc:sldMkLst>
        <pc:spChg chg="mod">
          <ac:chgData name="Jan Bridget" userId="1cb18f0111499b26" providerId="LiveId" clId="{4F6971FF-EDA2-4468-8ADE-FB441D1B8531}" dt="2024-10-27T09:51:02.801" v="63" actId="20577"/>
          <ac:spMkLst>
            <pc:docMk/>
            <pc:sldMk cId="2452646102" sldId="389"/>
            <ac:spMk id="2" creationId="{98B4F7B4-322D-B62E-C682-3C7341C3F35B}"/>
          </ac:spMkLst>
        </pc:spChg>
        <pc:spChg chg="del">
          <ac:chgData name="Jan Bridget" userId="1cb18f0111499b26" providerId="LiveId" clId="{4F6971FF-EDA2-4468-8ADE-FB441D1B8531}" dt="2024-10-27T09:51:34.232" v="64"/>
          <ac:spMkLst>
            <pc:docMk/>
            <pc:sldMk cId="2452646102" sldId="389"/>
            <ac:spMk id="3" creationId="{77FE1022-B2E2-F784-FF80-1ACF1D06BC61}"/>
          </ac:spMkLst>
        </pc:spChg>
        <pc:picChg chg="add mod">
          <ac:chgData name="Jan Bridget" userId="1cb18f0111499b26" providerId="LiveId" clId="{4F6971FF-EDA2-4468-8ADE-FB441D1B8531}" dt="2024-10-27T09:51:41.636" v="70" actId="1076"/>
          <ac:picMkLst>
            <pc:docMk/>
            <pc:sldMk cId="2452646102" sldId="389"/>
            <ac:picMk id="5" creationId="{A4500DE9-2321-1E5C-3CA3-C1B0E8054208}"/>
          </ac:picMkLst>
        </pc:picChg>
      </pc:sldChg>
      <pc:sldChg chg="addSp delSp modSp new mod">
        <pc:chgData name="Jan Bridget" userId="1cb18f0111499b26" providerId="LiveId" clId="{4F6971FF-EDA2-4468-8ADE-FB441D1B8531}" dt="2024-10-27T11:17:12.201" v="123" actId="14100"/>
        <pc:sldMkLst>
          <pc:docMk/>
          <pc:sldMk cId="1322044827" sldId="390"/>
        </pc:sldMkLst>
        <pc:spChg chg="mod">
          <ac:chgData name="Jan Bridget" userId="1cb18f0111499b26" providerId="LiveId" clId="{4F6971FF-EDA2-4468-8ADE-FB441D1B8531}" dt="2024-10-27T09:54:30.825" v="77" actId="20577"/>
          <ac:spMkLst>
            <pc:docMk/>
            <pc:sldMk cId="1322044827" sldId="390"/>
            <ac:spMk id="2" creationId="{DB4246FF-7E1F-2ECE-D015-53D11A31D618}"/>
          </ac:spMkLst>
        </pc:spChg>
        <pc:spChg chg="del">
          <ac:chgData name="Jan Bridget" userId="1cb18f0111499b26" providerId="LiveId" clId="{4F6971FF-EDA2-4468-8ADE-FB441D1B8531}" dt="2024-10-27T09:54:33.219" v="78"/>
          <ac:spMkLst>
            <pc:docMk/>
            <pc:sldMk cId="1322044827" sldId="390"/>
            <ac:spMk id="3" creationId="{10569382-C6F2-81E9-EA9C-1A8BDDE8C577}"/>
          </ac:spMkLst>
        </pc:spChg>
        <pc:picChg chg="add mod">
          <ac:chgData name="Jan Bridget" userId="1cb18f0111499b26" providerId="LiveId" clId="{4F6971FF-EDA2-4468-8ADE-FB441D1B8531}" dt="2024-10-27T11:17:12.201" v="123" actId="14100"/>
          <ac:picMkLst>
            <pc:docMk/>
            <pc:sldMk cId="1322044827" sldId="390"/>
            <ac:picMk id="5" creationId="{3ED0F78C-4120-710D-6963-5F8A657BEC9D}"/>
          </ac:picMkLst>
        </pc:picChg>
      </pc:sldChg>
      <pc:sldChg chg="addSp modSp new mod">
        <pc:chgData name="Jan Bridget" userId="1cb18f0111499b26" providerId="LiveId" clId="{4F6971FF-EDA2-4468-8ADE-FB441D1B8531}" dt="2024-10-27T09:57:21.739" v="95" actId="14100"/>
        <pc:sldMkLst>
          <pc:docMk/>
          <pc:sldMk cId="1764538416" sldId="391"/>
        </pc:sldMkLst>
        <pc:spChg chg="mod">
          <ac:chgData name="Jan Bridget" userId="1cb18f0111499b26" providerId="LiveId" clId="{4F6971FF-EDA2-4468-8ADE-FB441D1B8531}" dt="2024-10-27T09:55:28.210" v="90" actId="20577"/>
          <ac:spMkLst>
            <pc:docMk/>
            <pc:sldMk cId="1764538416" sldId="391"/>
            <ac:spMk id="2" creationId="{FBF7FF16-C6D5-3CE4-6223-E7202B0E5D5D}"/>
          </ac:spMkLst>
        </pc:spChg>
        <pc:spChg chg="mod">
          <ac:chgData name="Jan Bridget" userId="1cb18f0111499b26" providerId="LiveId" clId="{4F6971FF-EDA2-4468-8ADE-FB441D1B8531}" dt="2024-10-27T09:57:21.739" v="95" actId="14100"/>
          <ac:spMkLst>
            <pc:docMk/>
            <pc:sldMk cId="1764538416" sldId="391"/>
            <ac:spMk id="3" creationId="{77B80EEF-B031-F8FC-BBBE-A8D26FBBBD25}"/>
          </ac:spMkLst>
        </pc:spChg>
        <pc:picChg chg="add mod">
          <ac:chgData name="Jan Bridget" userId="1cb18f0111499b26" providerId="LiveId" clId="{4F6971FF-EDA2-4468-8ADE-FB441D1B8531}" dt="2024-10-27T09:57:14.721" v="94" actId="1076"/>
          <ac:picMkLst>
            <pc:docMk/>
            <pc:sldMk cId="1764538416" sldId="391"/>
            <ac:picMk id="1026" creationId="{16CA3DE4-1FAE-F916-8EFF-DF7512A98BBD}"/>
          </ac:picMkLst>
        </pc:picChg>
      </pc:sldChg>
      <pc:sldChg chg="addSp delSp modSp new mod">
        <pc:chgData name="Jan Bridget" userId="1cb18f0111499b26" providerId="LiveId" clId="{4F6971FF-EDA2-4468-8ADE-FB441D1B8531}" dt="2024-10-27T11:13:51.540" v="118" actId="20577"/>
        <pc:sldMkLst>
          <pc:docMk/>
          <pc:sldMk cId="592758345" sldId="392"/>
        </pc:sldMkLst>
        <pc:spChg chg="mod">
          <ac:chgData name="Jan Bridget" userId="1cb18f0111499b26" providerId="LiveId" clId="{4F6971FF-EDA2-4468-8ADE-FB441D1B8531}" dt="2024-10-27T11:13:51.540" v="118" actId="20577"/>
          <ac:spMkLst>
            <pc:docMk/>
            <pc:sldMk cId="592758345" sldId="392"/>
            <ac:spMk id="2" creationId="{582E5720-591F-7C19-5E4B-8A53DFF35C96}"/>
          </ac:spMkLst>
        </pc:spChg>
        <pc:spChg chg="del">
          <ac:chgData name="Jan Bridget" userId="1cb18f0111499b26" providerId="LiveId" clId="{4F6971FF-EDA2-4468-8ADE-FB441D1B8531}" dt="2024-10-27T11:13:29.811" v="97"/>
          <ac:spMkLst>
            <pc:docMk/>
            <pc:sldMk cId="592758345" sldId="392"/>
            <ac:spMk id="3" creationId="{4B3DB58B-C3E9-5F79-25FA-280C2DC325F2}"/>
          </ac:spMkLst>
        </pc:spChg>
        <pc:picChg chg="add mod">
          <ac:chgData name="Jan Bridget" userId="1cb18f0111499b26" providerId="LiveId" clId="{4F6971FF-EDA2-4468-8ADE-FB441D1B8531}" dt="2024-10-27T11:13:33.931" v="100" actId="14100"/>
          <ac:picMkLst>
            <pc:docMk/>
            <pc:sldMk cId="592758345" sldId="392"/>
            <ac:picMk id="5" creationId="{AC091E46-0CE9-AAD1-1AE0-8E5E8725DA0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CB4746-A349-486D-9586-637E416A9D6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F6E468-E662-4BE7-BE93-E5B7DF329A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734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59B58-8FA1-8716-C5A0-2BC5BD40C9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5D9EE3-A3DD-A3B8-DBC6-84EB7CF417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3EC54F-E8AB-F309-0E09-71CF39F84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EE5D-A43C-4AB5-B530-97F0E5892EE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B3EC7C-718B-5AB6-4BF6-0C1978A59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D4B6A8-A17F-9195-E0A3-AA2A953DE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A1913-BB3A-424C-8C1C-3910F2091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337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597BA-1F5D-B62C-EE89-640285305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E4C29-8F9C-6886-311B-DEF73A9B3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19FBDA-A0D3-BF5F-C9BF-147707BC3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EE5D-A43C-4AB5-B530-97F0E5892EE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0DAB9F-70BF-0F6D-8BF2-39A45674B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C4397-1CEF-5CCA-B053-50DE97016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A1913-BB3A-424C-8C1C-3910F2091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877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40855-4794-CAAA-D6DD-CD094DB70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E6FEF-B8B1-AF1A-4DAC-755462FAF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C1A41-5B46-AD9B-90DC-6F9B9778DB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EE5D-A43C-4AB5-B530-97F0E5892EE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1FF19F-1822-3B67-1EC2-0D561064E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D803E-34F1-6AB4-90B3-EFBA7E54D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A1913-BB3A-424C-8C1C-3910F2091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530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546DF-AB67-930E-7251-F62E9ED66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ADBA3-1C7D-D420-F6D2-6295466706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2C39B9-4C92-7917-D5DB-FED58CB941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CB4B17-B055-EFB2-4A94-F43C54CAE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EE5D-A43C-4AB5-B530-97F0E5892EE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0AC173-995F-0FF3-A9DB-4E3CEE428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2B619E-5756-C98A-C771-D8E080F4B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A1913-BB3A-424C-8C1C-3910F2091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998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8BFC3-D637-AEE1-1083-CD1DD4D97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1A1CA-E6F0-37E5-6723-B76B4930C6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E9DA74-173E-67F5-81D7-CBFBCEDF64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2E96C6-E8C4-E910-6C32-CBB3CDCE2E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00B5F3-AA93-FD6B-2A62-247C0057C0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D09F55-CF70-05A8-5C5C-5C76C23EF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EE5D-A43C-4AB5-B530-97F0E5892EE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ED218E-1615-2404-3E6E-FB699927D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78FCA4-FE2A-87CA-BBFD-F4670A4B8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A1913-BB3A-424C-8C1C-3910F2091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650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39DF0-C47C-E600-76BE-CB16FECF7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79CF3A-538A-AF99-5B40-C353961D1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EE5D-A43C-4AB5-B530-97F0E5892EE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B1D125-3CB7-28EE-0D2F-474BE110F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38C200-8D00-5816-D531-D608828A1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A1913-BB3A-424C-8C1C-3910F2091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19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58818-6ED7-BC4B-779F-3BC137D80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EE5D-A43C-4AB5-B530-97F0E5892EE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B2EE69-6ADA-E1C1-A329-02828604C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B0163E-5B2B-C7B6-8E09-F3A2904B3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A1913-BB3A-424C-8C1C-3910F2091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257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20824-A9D3-1345-4AA8-77F2E55C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F5F01-04D8-DD5D-4900-3C3CD90DC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47ED18-2BF0-33D9-224E-6CAC144802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09A51A-0F79-2C33-4BBA-6E251F6D7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EE5D-A43C-4AB5-B530-97F0E5892EE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4A267A-B4C0-7069-2B8C-F17E6B49A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B715C3-4ECF-1DC4-E385-62F914460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A1913-BB3A-424C-8C1C-3910F2091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590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3B5E2-B25F-A400-AF28-B64E39CE5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B65506-B00B-63F6-4BC8-E02F1933FC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0BDF58-40A0-D8A8-3A0C-F6F716DC89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E95CCE-7950-947A-A600-98675E58A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EE5D-A43C-4AB5-B530-97F0E5892EE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8E06C4-A12C-9746-DA36-8E9DC8EC5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1D33DE-0C27-7ABA-5477-AF3134ED7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A1913-BB3A-424C-8C1C-3910F2091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547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20440-EBD4-02EB-67FC-9FE5F42C0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E306C5-32D0-2470-5EB5-92DB0D44F1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0B8F2-0925-FBD9-7B94-AAA10C52E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EE5D-A43C-4AB5-B530-97F0E5892EE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0902-78C5-58A1-B5C0-7BA294A52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CB5AF-B4F3-24BE-C0FF-2A124515A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A1913-BB3A-424C-8C1C-3910F2091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165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2E1915-355E-98D4-7F28-C6BE1EA5F1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DAA5CC-8E81-8B29-45BF-387A2D2B4B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8A93D-23D6-5FAD-F87D-A6DA1E7D0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EE5D-A43C-4AB5-B530-97F0E5892EE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B33079-73E9-75C6-78EA-B1EABC8AD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CD64A3-5724-17AF-3C4D-19F42C4ED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A1913-BB3A-424C-8C1C-3910F2091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815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9FADB1-6952-4ECE-9F74-90B7B758A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F2E617-15DF-837B-600C-FCDEECFA58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B4952E-3A38-B9B7-7432-BE0F306A91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43EE5D-A43C-4AB5-B530-97F0E5892EED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02B1CC-BCA8-2235-6C47-B478160CC6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B7C40D-44D6-96CF-5424-9E894CFCEC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3A1913-BB3A-424C-8C1C-3910F2091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861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SGTPPgCevqo" TargetMode="External"/><Relationship Id="rId3" Type="http://schemas.microsoft.com/office/2007/relationships/media" Target="../media/media3.m4a"/><Relationship Id="rId7" Type="http://schemas.openxmlformats.org/officeDocument/2006/relationships/hyperlink" Target="https://www.youtube.com/watch?v=sD7nPUHMCcI&amp;t=33s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://www.millomhistory.org.uk/" TargetMode="Externa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10" Type="http://schemas.openxmlformats.org/officeDocument/2006/relationships/hyperlink" Target="https://www.youtube.com/watch?v=mNwsMq5XY_s&amp;t=1s" TargetMode="External"/><Relationship Id="rId4" Type="http://schemas.openxmlformats.org/officeDocument/2006/relationships/audio" Target="../media/media3.m4a"/><Relationship Id="rId9" Type="http://schemas.openxmlformats.org/officeDocument/2006/relationships/hyperlink" Target="https://www.youtube.com/watch?v=z-uvly4i3ok&amp;t=25s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17.m4a"/><Relationship Id="rId7" Type="http://schemas.openxmlformats.org/officeDocument/2006/relationships/image" Target="../media/image18.png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image" Target="../media/image17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7.m4a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3.png"/><Relationship Id="rId4" Type="http://schemas.openxmlformats.org/officeDocument/2006/relationships/image" Target="../media/image19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3.png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3.png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3.png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3.png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3.png"/><Relationship Id="rId4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3.png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27.jp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3.png"/><Relationship Id="rId4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3.png"/><Relationship Id="rId4" Type="http://schemas.openxmlformats.org/officeDocument/2006/relationships/image" Target="../media/image29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5" Type="http://schemas.openxmlformats.org/officeDocument/2006/relationships/image" Target="../media/image3.png"/><Relationship Id="rId4" Type="http://schemas.openxmlformats.org/officeDocument/2006/relationships/image" Target="../media/image30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3.png"/><Relationship Id="rId4" Type="http://schemas.openxmlformats.org/officeDocument/2006/relationships/image" Target="../media/image31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3.png"/><Relationship Id="rId4" Type="http://schemas.openxmlformats.org/officeDocument/2006/relationships/image" Target="../media/image32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5" Type="http://schemas.openxmlformats.org/officeDocument/2006/relationships/image" Target="../media/image3.png"/><Relationship Id="rId4" Type="http://schemas.openxmlformats.org/officeDocument/2006/relationships/image" Target="../media/image33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5" Type="http://schemas.openxmlformats.org/officeDocument/2006/relationships/image" Target="../media/image3.png"/><Relationship Id="rId4" Type="http://schemas.openxmlformats.org/officeDocument/2006/relationships/image" Target="../media/image3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5" Type="http://schemas.openxmlformats.org/officeDocument/2006/relationships/image" Target="../media/image3.png"/><Relationship Id="rId4" Type="http://schemas.openxmlformats.org/officeDocument/2006/relationships/image" Target="../media/image3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38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5" Type="http://schemas.openxmlformats.org/officeDocument/2006/relationships/image" Target="../media/image3.png"/><Relationship Id="rId4" Type="http://schemas.openxmlformats.org/officeDocument/2006/relationships/image" Target="../media/image39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5" Type="http://schemas.openxmlformats.org/officeDocument/2006/relationships/image" Target="../media/image3.png"/><Relationship Id="rId4" Type="http://schemas.openxmlformats.org/officeDocument/2006/relationships/image" Target="../media/image40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3.png"/><Relationship Id="rId5" Type="http://schemas.openxmlformats.org/officeDocument/2006/relationships/image" Target="../media/image41.emf"/><Relationship Id="rId4" Type="http://schemas.openxmlformats.org/officeDocument/2006/relationships/oleObject" Target="../embeddings/oleObject1.bin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5" Type="http://schemas.openxmlformats.org/officeDocument/2006/relationships/image" Target="../media/image3.png"/><Relationship Id="rId4" Type="http://schemas.openxmlformats.org/officeDocument/2006/relationships/image" Target="../media/image42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5" Type="http://schemas.openxmlformats.org/officeDocument/2006/relationships/image" Target="../media/image43.jpeg"/><Relationship Id="rId4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5" Type="http://schemas.openxmlformats.org/officeDocument/2006/relationships/image" Target="../media/image3.png"/><Relationship Id="rId4" Type="http://schemas.openxmlformats.org/officeDocument/2006/relationships/image" Target="../media/image44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5" Type="http://schemas.openxmlformats.org/officeDocument/2006/relationships/image" Target="../media/image3.png"/><Relationship Id="rId4" Type="http://schemas.openxmlformats.org/officeDocument/2006/relationships/image" Target="../media/image45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3.png"/><Relationship Id="rId5" Type="http://schemas.openxmlformats.org/officeDocument/2006/relationships/image" Target="../media/image47.jpg"/><Relationship Id="rId4" Type="http://schemas.openxmlformats.org/officeDocument/2006/relationships/image" Target="../media/image46.jp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5" Type="http://schemas.openxmlformats.org/officeDocument/2006/relationships/image" Target="../media/image3.png"/><Relationship Id="rId4" Type="http://schemas.openxmlformats.org/officeDocument/2006/relationships/image" Target="../media/image48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5" Type="http://schemas.openxmlformats.org/officeDocument/2006/relationships/image" Target="../media/image3.png"/><Relationship Id="rId4" Type="http://schemas.openxmlformats.org/officeDocument/2006/relationships/image" Target="../media/image49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5" Type="http://schemas.openxmlformats.org/officeDocument/2006/relationships/image" Target="../media/image3.png"/><Relationship Id="rId4" Type="http://schemas.openxmlformats.org/officeDocument/2006/relationships/image" Target="../media/image50.jp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5" Type="http://schemas.openxmlformats.org/officeDocument/2006/relationships/image" Target="../media/image3.png"/><Relationship Id="rId4" Type="http://schemas.openxmlformats.org/officeDocument/2006/relationships/image" Target="../media/image51.jp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5" Type="http://schemas.openxmlformats.org/officeDocument/2006/relationships/image" Target="../media/image3.png"/><Relationship Id="rId4" Type="http://schemas.openxmlformats.org/officeDocument/2006/relationships/image" Target="../media/image5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5" Type="http://schemas.openxmlformats.org/officeDocument/2006/relationships/image" Target="../media/image3.png"/><Relationship Id="rId4" Type="http://schemas.openxmlformats.org/officeDocument/2006/relationships/image" Target="../media/image53.jp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5" Type="http://schemas.openxmlformats.org/officeDocument/2006/relationships/image" Target="../media/image3.png"/><Relationship Id="rId4" Type="http://schemas.openxmlformats.org/officeDocument/2006/relationships/image" Target="../media/image54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5" Type="http://schemas.openxmlformats.org/officeDocument/2006/relationships/image" Target="../media/image3.png"/><Relationship Id="rId4" Type="http://schemas.openxmlformats.org/officeDocument/2006/relationships/image" Target="../media/image55.jp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5" Type="http://schemas.openxmlformats.org/officeDocument/2006/relationships/image" Target="../media/image3.png"/><Relationship Id="rId4" Type="http://schemas.openxmlformats.org/officeDocument/2006/relationships/image" Target="../media/image56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5" Type="http://schemas.openxmlformats.org/officeDocument/2006/relationships/image" Target="../media/image3.png"/><Relationship Id="rId4" Type="http://schemas.openxmlformats.org/officeDocument/2006/relationships/image" Target="../media/image57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5" Type="http://schemas.openxmlformats.org/officeDocument/2006/relationships/image" Target="../media/image3.png"/><Relationship Id="rId4" Type="http://schemas.openxmlformats.org/officeDocument/2006/relationships/image" Target="../media/image58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5" Type="http://schemas.openxmlformats.org/officeDocument/2006/relationships/image" Target="../media/image3.png"/><Relationship Id="rId4" Type="http://schemas.openxmlformats.org/officeDocument/2006/relationships/image" Target="../media/image59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5" Type="http://schemas.openxmlformats.org/officeDocument/2006/relationships/image" Target="../media/image3.png"/><Relationship Id="rId4" Type="http://schemas.openxmlformats.org/officeDocument/2006/relationships/image" Target="../media/image60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4" Type="http://schemas.openxmlformats.org/officeDocument/2006/relationships/image" Target="../media/image3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6.m4a"/><Relationship Id="rId1" Type="http://schemas.microsoft.com/office/2007/relationships/media" Target="../media/media56.m4a"/><Relationship Id="rId4" Type="http://schemas.openxmlformats.org/officeDocument/2006/relationships/image" Target="../media/image3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7.m4a"/><Relationship Id="rId1" Type="http://schemas.microsoft.com/office/2007/relationships/media" Target="../media/media57.m4a"/><Relationship Id="rId4" Type="http://schemas.openxmlformats.org/officeDocument/2006/relationships/image" Target="../media/image3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8.m4a"/><Relationship Id="rId1" Type="http://schemas.microsoft.com/office/2007/relationships/media" Target="../media/media58.m4a"/><Relationship Id="rId4" Type="http://schemas.openxmlformats.org/officeDocument/2006/relationships/image" Target="../media/image3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9.m4a"/><Relationship Id="rId1" Type="http://schemas.microsoft.com/office/2007/relationships/media" Target="../media/media59.m4a"/><Relationship Id="rId6" Type="http://schemas.openxmlformats.org/officeDocument/2006/relationships/image" Target="../media/image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0.m4a"/><Relationship Id="rId1" Type="http://schemas.microsoft.com/office/2007/relationships/media" Target="../media/media60.m4a"/><Relationship Id="rId5" Type="http://schemas.openxmlformats.org/officeDocument/2006/relationships/image" Target="../media/image3.png"/><Relationship Id="rId4" Type="http://schemas.openxmlformats.org/officeDocument/2006/relationships/image" Target="../media/image63.jfif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1.m4a"/><Relationship Id="rId1" Type="http://schemas.microsoft.com/office/2007/relationships/media" Target="../media/media61.m4a"/><Relationship Id="rId5" Type="http://schemas.openxmlformats.org/officeDocument/2006/relationships/image" Target="../media/image3.png"/><Relationship Id="rId4" Type="http://schemas.openxmlformats.org/officeDocument/2006/relationships/image" Target="../media/image64.jfif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2.m4a"/><Relationship Id="rId1" Type="http://schemas.microsoft.com/office/2007/relationships/media" Target="../media/media62.m4a"/><Relationship Id="rId5" Type="http://schemas.openxmlformats.org/officeDocument/2006/relationships/image" Target="../media/image65.jpeg"/><Relationship Id="rId4" Type="http://schemas.openxmlformats.org/officeDocument/2006/relationships/image" Target="../media/image3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3.m4a"/><Relationship Id="rId1" Type="http://schemas.microsoft.com/office/2007/relationships/media" Target="../media/media63.m4a"/><Relationship Id="rId5" Type="http://schemas.openxmlformats.org/officeDocument/2006/relationships/image" Target="../media/image3.png"/><Relationship Id="rId4" Type="http://schemas.openxmlformats.org/officeDocument/2006/relationships/image" Target="../media/image66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4.m4a"/><Relationship Id="rId1" Type="http://schemas.microsoft.com/office/2007/relationships/media" Target="../media/media64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3BB83-24D1-A3A5-4FAE-0A9473C1A9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337" y="1265314"/>
            <a:ext cx="4299666" cy="3249131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Digging for Millom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518146-C583-D24D-8F6A-1B8827DEE4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4336" y="4514446"/>
            <a:ext cx="4299666" cy="871042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1600" dirty="0"/>
              <a:t>Jan Bridget, Chair</a:t>
            </a:r>
          </a:p>
          <a:p>
            <a:pPr algn="l">
              <a:lnSpc>
                <a:spcPct val="90000"/>
              </a:lnSpc>
            </a:pPr>
            <a:r>
              <a:rPr lang="en-GB" sz="1600" dirty="0"/>
              <a:t>Millom and District Local History Society</a:t>
            </a:r>
          </a:p>
        </p:txBody>
      </p:sp>
      <p:pic>
        <p:nvPicPr>
          <p:cNvPr id="7" name="Graphic 6" descr="Mining Tools">
            <a:extLst>
              <a:ext uri="{FF2B5EF4-FFF2-40B4-BE49-F238E27FC236}">
                <a16:creationId xmlns:a16="http://schemas.microsoft.com/office/drawing/2014/main" id="{83BA82E1-EAA6-3993-BA71-BB89FDE73B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  <p:pic>
        <p:nvPicPr>
          <p:cNvPr id="4" name="Recording">
            <a:hlinkClick r:id="" action="ppaction://media"/>
            <a:extLst>
              <a:ext uri="{FF2B5EF4-FFF2-40B4-BE49-F238E27FC236}">
                <a16:creationId xmlns:a16="http://schemas.microsoft.com/office/drawing/2014/main" id="{CC3F7420-EBE2-9A0E-0773-04F5A41552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41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3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38B1D-7428-8A33-D755-12E5BD583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DAILY DIG REPORTS AND VIDEOS: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BAC47-73AA-E001-FC89-9B10F9068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hlinkClick r:id="rId6"/>
              </a:rPr>
              <a:t>www.millomhistory.org.uk</a:t>
            </a:r>
            <a:r>
              <a:rPr lang="en-GB" sz="3600" dirty="0"/>
              <a:t> Projects, </a:t>
            </a:r>
            <a:r>
              <a:rPr lang="en-GB" sz="3600" dirty="0" err="1"/>
              <a:t>Geophys</a:t>
            </a:r>
            <a:endParaRPr lang="en-GB" sz="3600" dirty="0">
              <a:hlinkClick r:id="rId7"/>
            </a:endParaRPr>
          </a:p>
          <a:p>
            <a:r>
              <a:rPr lang="en-GB" sz="3600" dirty="0">
                <a:hlinkClick r:id="rId7"/>
              </a:rPr>
              <a:t>Digging for Millom Trenches 3,4,5,6</a:t>
            </a:r>
            <a:endParaRPr lang="en-GB" sz="3600" dirty="0"/>
          </a:p>
          <a:p>
            <a:r>
              <a:rPr lang="en-GB" sz="3600" dirty="0">
                <a:hlinkClick r:id="rId8"/>
              </a:rPr>
              <a:t>Digging for Millom: Day One, Trench One.</a:t>
            </a:r>
            <a:endParaRPr lang="en-GB" sz="3600" dirty="0"/>
          </a:p>
          <a:p>
            <a:r>
              <a:rPr lang="en-GB" sz="3600" dirty="0">
                <a:hlinkClick r:id="rId9"/>
              </a:rPr>
              <a:t>Digging for Millom, Trench 2, days 1,2,3</a:t>
            </a:r>
            <a:endParaRPr lang="en-GB" sz="3600" dirty="0"/>
          </a:p>
          <a:p>
            <a:r>
              <a:rPr lang="en-GB" sz="3600" dirty="0">
                <a:hlinkClick r:id="rId10"/>
              </a:rPr>
              <a:t>Digging for Millom Day 19 July 3rd 2024</a:t>
            </a:r>
            <a:endParaRPr lang="en-GB" sz="3600" dirty="0"/>
          </a:p>
        </p:txBody>
      </p:sp>
      <p:pic>
        <p:nvPicPr>
          <p:cNvPr id="4" name="Recording (2)">
            <a:hlinkClick r:id="" action="ppaction://media"/>
            <a:extLst>
              <a:ext uri="{FF2B5EF4-FFF2-40B4-BE49-F238E27FC236}">
                <a16:creationId xmlns:a16="http://schemas.microsoft.com/office/drawing/2014/main" id="{46D6FBA0-C014-8C0A-2B98-569325DF81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ing (3)">
            <a:hlinkClick r:id="" action="ppaction://media"/>
            <a:extLst>
              <a:ext uri="{FF2B5EF4-FFF2-40B4-BE49-F238E27FC236}">
                <a16:creationId xmlns:a16="http://schemas.microsoft.com/office/drawing/2014/main" id="{B31E4CB3-882B-278F-E685-F51C0CB699E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887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2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337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E43CD-1DD5-8152-B370-B38419C57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4385066"/>
            <a:ext cx="10923638" cy="131764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WHY HERE?</a:t>
            </a:r>
          </a:p>
        </p:txBody>
      </p:sp>
      <p:pic>
        <p:nvPicPr>
          <p:cNvPr id="9" name="Content Placeholder 8" descr="A stone staircase leading to a castle&#10;&#10;Description automatically generated">
            <a:extLst>
              <a:ext uri="{FF2B5EF4-FFF2-40B4-BE49-F238E27FC236}">
                <a16:creationId xmlns:a16="http://schemas.microsoft.com/office/drawing/2014/main" id="{1C4D19FF-F9EF-7B5F-D9C9-E7B17246335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430" r="-1" b="30773"/>
          <a:stretch/>
        </p:blipFill>
        <p:spPr>
          <a:xfrm>
            <a:off x="6141719" y="-683"/>
            <a:ext cx="6050280" cy="4092348"/>
          </a:xfrm>
          <a:prstGeom prst="rect">
            <a:avLst/>
          </a:prstGeom>
        </p:spPr>
      </p:pic>
      <p:pic>
        <p:nvPicPr>
          <p:cNvPr id="11" name="Content Placeholder 10" descr="A stone church with a cemetery">
            <a:extLst>
              <a:ext uri="{FF2B5EF4-FFF2-40B4-BE49-F238E27FC236}">
                <a16:creationId xmlns:a16="http://schemas.microsoft.com/office/drawing/2014/main" id="{11E96F2B-98BF-DD53-6216-F8C4A8FFFFC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98" r="4502" b="-1"/>
          <a:stretch/>
        </p:blipFill>
        <p:spPr>
          <a:xfrm>
            <a:off x="20" y="3"/>
            <a:ext cx="6050260" cy="4091667"/>
          </a:xfrm>
          <a:prstGeom prst="rect">
            <a:avLst/>
          </a:prstGeom>
        </p:spPr>
      </p:pic>
      <p:pic>
        <p:nvPicPr>
          <p:cNvPr id="3" name="Recording (4)">
            <a:hlinkClick r:id="" action="ppaction://media"/>
            <a:extLst>
              <a:ext uri="{FF2B5EF4-FFF2-40B4-BE49-F238E27FC236}">
                <a16:creationId xmlns:a16="http://schemas.microsoft.com/office/drawing/2014/main" id="{CCEFA406-E593-AE9A-3ABF-47ECF7733D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9880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23E53-0961-8678-B30D-882D95B1E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METAL DETECTORIST FINDS</a:t>
            </a:r>
          </a:p>
        </p:txBody>
      </p:sp>
      <p:pic>
        <p:nvPicPr>
          <p:cNvPr id="4" name="Content Placeholder 4" descr="A collage of ancient artifacts&#10;&#10;Description automatically generated">
            <a:extLst>
              <a:ext uri="{FF2B5EF4-FFF2-40B4-BE49-F238E27FC236}">
                <a16:creationId xmlns:a16="http://schemas.microsoft.com/office/drawing/2014/main" id="{ED551462-866D-7976-BC23-DD2E3A31FB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7039" y="1690688"/>
            <a:ext cx="4935180" cy="4918075"/>
          </a:xfrm>
        </p:spPr>
      </p:pic>
      <p:pic>
        <p:nvPicPr>
          <p:cNvPr id="5" name="Recording (5)">
            <a:hlinkClick r:id="" action="ppaction://media"/>
            <a:extLst>
              <a:ext uri="{FF2B5EF4-FFF2-40B4-BE49-F238E27FC236}">
                <a16:creationId xmlns:a16="http://schemas.microsoft.com/office/drawing/2014/main" id="{47849568-3F6E-FF76-3440-6FB3E53875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29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5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94B84-9BE6-A50F-C2C6-F597BE71C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AXE HEADS</a:t>
            </a:r>
          </a:p>
        </p:txBody>
      </p:sp>
      <p:pic>
        <p:nvPicPr>
          <p:cNvPr id="5" name="Content Placeholder 4" descr="A group of clay objects&#10;&#10;Description automatically generated">
            <a:extLst>
              <a:ext uri="{FF2B5EF4-FFF2-40B4-BE49-F238E27FC236}">
                <a16:creationId xmlns:a16="http://schemas.microsoft.com/office/drawing/2014/main" id="{B16A5C4D-FC1F-DCCD-90A7-2384B749BC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4607" y="712536"/>
            <a:ext cx="5666655" cy="5780339"/>
          </a:xfrm>
        </p:spPr>
      </p:pic>
      <p:pic>
        <p:nvPicPr>
          <p:cNvPr id="6" name="Recording (54)">
            <a:hlinkClick r:id="" action="ppaction://media"/>
            <a:extLst>
              <a:ext uri="{FF2B5EF4-FFF2-40B4-BE49-F238E27FC236}">
                <a16:creationId xmlns:a16="http://schemas.microsoft.com/office/drawing/2014/main" id="{87E4EE97-5D08-8FCD-5133-F457B8E4CF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695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erson kneeling on grass holding a piece of clay&#10;&#10;Description automatically generated">
            <a:extLst>
              <a:ext uri="{FF2B5EF4-FFF2-40B4-BE49-F238E27FC236}">
                <a16:creationId xmlns:a16="http://schemas.microsoft.com/office/drawing/2014/main" id="{78EC6503-D1FB-9BB2-5A22-CED3797FE7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45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Recording (55)">
            <a:hlinkClick r:id="" action="ppaction://media"/>
            <a:extLst>
              <a:ext uri="{FF2B5EF4-FFF2-40B4-BE49-F238E27FC236}">
                <a16:creationId xmlns:a16="http://schemas.microsoft.com/office/drawing/2014/main" id="{C89CDFF2-02C4-8D1E-BAF1-A16EFEA125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ing (55)">
            <a:hlinkClick r:id="" action="ppaction://media"/>
            <a:extLst>
              <a:ext uri="{FF2B5EF4-FFF2-40B4-BE49-F238E27FC236}">
                <a16:creationId xmlns:a16="http://schemas.microsoft.com/office/drawing/2014/main" id="{ADDCE75E-AB6D-FFB7-0D11-CA931C8B12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5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9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knife&#10;&#10;Description automatically generated">
            <a:extLst>
              <a:ext uri="{FF2B5EF4-FFF2-40B4-BE49-F238E27FC236}">
                <a16:creationId xmlns:a16="http://schemas.microsoft.com/office/drawing/2014/main" id="{90CC661A-01D5-BFB9-0083-6FB1DCB1B3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025" y="389105"/>
            <a:ext cx="4000501" cy="6079789"/>
          </a:xfrm>
          <a:prstGeom prst="rect">
            <a:avLst/>
          </a:prstGeom>
        </p:spPr>
      </p:pic>
      <p:pic>
        <p:nvPicPr>
          <p:cNvPr id="4" name="Picture 3" descr="A person holding a piece of metal&#10;&#10;Description automatically generated">
            <a:extLst>
              <a:ext uri="{FF2B5EF4-FFF2-40B4-BE49-F238E27FC236}">
                <a16:creationId xmlns:a16="http://schemas.microsoft.com/office/drawing/2014/main" id="{C2B88661-95D6-5843-A2F4-C2B48396D3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82"/>
          <a:stretch/>
        </p:blipFill>
        <p:spPr>
          <a:xfrm>
            <a:off x="5257820" y="1657349"/>
            <a:ext cx="6656033" cy="3743325"/>
          </a:xfrm>
          <a:prstGeom prst="rect">
            <a:avLst/>
          </a:prstGeom>
        </p:spPr>
      </p:pic>
      <p:pic>
        <p:nvPicPr>
          <p:cNvPr id="5" name="Recording (56)">
            <a:hlinkClick r:id="" action="ppaction://media"/>
            <a:extLst>
              <a:ext uri="{FF2B5EF4-FFF2-40B4-BE49-F238E27FC236}">
                <a16:creationId xmlns:a16="http://schemas.microsoft.com/office/drawing/2014/main" id="{B6AA0615-D77A-31AE-3132-99D500E17A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6" name="Recording (56)">
            <a:hlinkClick r:id="" action="ppaction://media"/>
            <a:extLst>
              <a:ext uri="{FF2B5EF4-FFF2-40B4-BE49-F238E27FC236}">
                <a16:creationId xmlns:a16="http://schemas.microsoft.com/office/drawing/2014/main" id="{E92E5CA7-221F-891A-2B25-60A75AF2D3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9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664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hand with dirty gloves&#10;&#10;Description automatically generated">
            <a:extLst>
              <a:ext uri="{FF2B5EF4-FFF2-40B4-BE49-F238E27FC236}">
                <a16:creationId xmlns:a16="http://schemas.microsoft.com/office/drawing/2014/main" id="{E5FCDC83-BBBE-DA3B-4086-942FFB9B6D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0332" y="372328"/>
            <a:ext cx="3949268" cy="5723578"/>
          </a:xfrm>
          <a:prstGeom prst="rect">
            <a:avLst/>
          </a:prstGeom>
        </p:spPr>
      </p:pic>
      <p:pic>
        <p:nvPicPr>
          <p:cNvPr id="4" name="Recording (57)">
            <a:hlinkClick r:id="" action="ppaction://media"/>
            <a:extLst>
              <a:ext uri="{FF2B5EF4-FFF2-40B4-BE49-F238E27FC236}">
                <a16:creationId xmlns:a16="http://schemas.microsoft.com/office/drawing/2014/main" id="{01D25C5D-3A11-1F25-68F2-26DE842222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11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brown objects&#10;&#10;Description automatically generated">
            <a:extLst>
              <a:ext uri="{FF2B5EF4-FFF2-40B4-BE49-F238E27FC236}">
                <a16:creationId xmlns:a16="http://schemas.microsoft.com/office/drawing/2014/main" id="{53378C3E-EC79-67CA-11D4-F09EE79843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5" b="1067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Recording (58)">
            <a:hlinkClick r:id="" action="ppaction://media"/>
            <a:extLst>
              <a:ext uri="{FF2B5EF4-FFF2-40B4-BE49-F238E27FC236}">
                <a16:creationId xmlns:a16="http://schemas.microsoft.com/office/drawing/2014/main" id="{4EC78A21-5C39-702F-FACE-908C848E71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064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8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ece of clay on a grid&#10;&#10;Description automatically generated">
            <a:extLst>
              <a:ext uri="{FF2B5EF4-FFF2-40B4-BE49-F238E27FC236}">
                <a16:creationId xmlns:a16="http://schemas.microsoft.com/office/drawing/2014/main" id="{8EA25CF4-73D1-D8D9-2960-8F19DF85C5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36" b="1302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Recording (59)">
            <a:hlinkClick r:id="" action="ppaction://media"/>
            <a:extLst>
              <a:ext uri="{FF2B5EF4-FFF2-40B4-BE49-F238E27FC236}">
                <a16:creationId xmlns:a16="http://schemas.microsoft.com/office/drawing/2014/main" id="{013F1250-42A9-E54B-51DF-1303750F4F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210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close-up of a stone tube&#10;&#10;Description automatically generated">
            <a:extLst>
              <a:ext uri="{FF2B5EF4-FFF2-40B4-BE49-F238E27FC236}">
                <a16:creationId xmlns:a16="http://schemas.microsoft.com/office/drawing/2014/main" id="{5CBA4ABC-3E4A-459E-5C05-853BE4B74D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9" b="1495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Recording (60)">
            <a:hlinkClick r:id="" action="ppaction://media"/>
            <a:extLst>
              <a:ext uri="{FF2B5EF4-FFF2-40B4-BE49-F238E27FC236}">
                <a16:creationId xmlns:a16="http://schemas.microsoft.com/office/drawing/2014/main" id="{123582A4-BE63-3356-3FBE-27834CB92E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07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clay objects">
            <a:extLst>
              <a:ext uri="{FF2B5EF4-FFF2-40B4-BE49-F238E27FC236}">
                <a16:creationId xmlns:a16="http://schemas.microsoft.com/office/drawing/2014/main" id="{93D7E030-983F-F8AD-F566-6AE358F9F4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7791" y="145774"/>
            <a:ext cx="6285770" cy="6414052"/>
          </a:xfrm>
          <a:prstGeom prst="rect">
            <a:avLst/>
          </a:prstGeom>
        </p:spPr>
      </p:pic>
      <p:pic>
        <p:nvPicPr>
          <p:cNvPr id="5" name="Recording (61)">
            <a:hlinkClick r:id="" action="ppaction://media"/>
            <a:extLst>
              <a:ext uri="{FF2B5EF4-FFF2-40B4-BE49-F238E27FC236}">
                <a16:creationId xmlns:a16="http://schemas.microsoft.com/office/drawing/2014/main" id="{A3A33070-0CC2-4B51-E80F-E041AA61C8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85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7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close up of an ice cream cone&#10;&#10;Description automatically generated">
            <a:extLst>
              <a:ext uri="{FF2B5EF4-FFF2-40B4-BE49-F238E27FC236}">
                <a16:creationId xmlns:a16="http://schemas.microsoft.com/office/drawing/2014/main" id="{9BB48280-6D97-5E2B-3630-54A55501FD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2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Recording (62)">
            <a:hlinkClick r:id="" action="ppaction://media"/>
            <a:extLst>
              <a:ext uri="{FF2B5EF4-FFF2-40B4-BE49-F238E27FC236}">
                <a16:creationId xmlns:a16="http://schemas.microsoft.com/office/drawing/2014/main" id="{1347D261-20A3-CB59-3387-0A6FF549A5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721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0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clay object on a table&#10;&#10;Description automatically generated">
            <a:extLst>
              <a:ext uri="{FF2B5EF4-FFF2-40B4-BE49-F238E27FC236}">
                <a16:creationId xmlns:a16="http://schemas.microsoft.com/office/drawing/2014/main" id="{2D9A00D0-46D5-AE76-F4D2-21EC446D17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40" b="1022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Recording (63)">
            <a:hlinkClick r:id="" action="ppaction://media"/>
            <a:extLst>
              <a:ext uri="{FF2B5EF4-FFF2-40B4-BE49-F238E27FC236}">
                <a16:creationId xmlns:a16="http://schemas.microsoft.com/office/drawing/2014/main" id="{E43F095D-E870-E232-D180-D361198555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63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B3B39-913B-EEBA-071E-1DFDC886C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800"/>
              <a:t>HOLY TRINITY STONES PROJECT (2022)</a:t>
            </a:r>
          </a:p>
        </p:txBody>
      </p:sp>
      <p:pic>
        <p:nvPicPr>
          <p:cNvPr id="5" name="Content Placeholder 4" descr="A group of people standing outside a building&#10;&#10;Description automatically generated">
            <a:extLst>
              <a:ext uri="{FF2B5EF4-FFF2-40B4-BE49-F238E27FC236}">
                <a16:creationId xmlns:a16="http://schemas.microsoft.com/office/drawing/2014/main" id="{3E9EBF3E-62C7-A802-32B6-ECCB7FD4F7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58" t="9091" r="4079" b="3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2F36CBF3-4BBF-8D06-59C7-5DDF2F5C51B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Recording (7)">
            <a:hlinkClick r:id="" action="ppaction://media"/>
            <a:extLst>
              <a:ext uri="{FF2B5EF4-FFF2-40B4-BE49-F238E27FC236}">
                <a16:creationId xmlns:a16="http://schemas.microsoft.com/office/drawing/2014/main" id="{5667244D-61C2-5C1B-9D53-0A6809F8A67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58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03"/>
    </mc:Choice>
    <mc:Fallback xmlns="">
      <p:transition spd="slow" advTm="219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60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057F6-2C36-88BD-E9C8-EDF82E3E3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16FBD-166D-C42D-8D17-C3B8EB6C8E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1702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9557F-7460-E062-CD16-65A0E6C45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/>
              <a:t>PHASE 1 GEOPHYS (2023)</a:t>
            </a:r>
          </a:p>
        </p:txBody>
      </p:sp>
      <p:pic>
        <p:nvPicPr>
          <p:cNvPr id="5" name="Content Placeholder 4" descr="A person holding a antenna&#10;&#10;Description automatically generated">
            <a:extLst>
              <a:ext uri="{FF2B5EF4-FFF2-40B4-BE49-F238E27FC236}">
                <a16:creationId xmlns:a16="http://schemas.microsoft.com/office/drawing/2014/main" id="{BEA6FAEE-523F-186B-6A50-D1D47C9787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81" t="9091" r="25683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pic>
        <p:nvPicPr>
          <p:cNvPr id="3" name="Recording (8)">
            <a:hlinkClick r:id="" action="ppaction://media"/>
            <a:extLst>
              <a:ext uri="{FF2B5EF4-FFF2-40B4-BE49-F238E27FC236}">
                <a16:creationId xmlns:a16="http://schemas.microsoft.com/office/drawing/2014/main" id="{48182E97-7C32-D22D-4889-E40653B7B5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04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7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E5720-591F-7C19-5E4B-8A53DFF35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GEOPHYS FIELDS</a:t>
            </a:r>
          </a:p>
        </p:txBody>
      </p:sp>
      <p:pic>
        <p:nvPicPr>
          <p:cNvPr id="5" name="Content Placeholder 4" descr="A map of a farm land&#10;&#10;Description automatically generated with medium confidence">
            <a:extLst>
              <a:ext uri="{FF2B5EF4-FFF2-40B4-BE49-F238E27FC236}">
                <a16:creationId xmlns:a16="http://schemas.microsoft.com/office/drawing/2014/main" id="{AC091E46-0CE9-AAD1-1AE0-8E5E8725DA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0241" y="1825625"/>
            <a:ext cx="5811518" cy="4351338"/>
          </a:xfrm>
        </p:spPr>
      </p:pic>
      <p:pic>
        <p:nvPicPr>
          <p:cNvPr id="3" name="Recording (9)">
            <a:hlinkClick r:id="" action="ppaction://media"/>
            <a:extLst>
              <a:ext uri="{FF2B5EF4-FFF2-40B4-BE49-F238E27FC236}">
                <a16:creationId xmlns:a16="http://schemas.microsoft.com/office/drawing/2014/main" id="{EDFDE534-E46D-3A34-BCFF-B6419777E3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758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3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49F42-397F-DFDD-8367-B08FEB7AD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200"/>
              <a:t>PHASE 2: DRONE SURVEY (2024)</a:t>
            </a:r>
          </a:p>
        </p:txBody>
      </p:sp>
      <p:pic>
        <p:nvPicPr>
          <p:cNvPr id="5" name="Content Placeholder 4" descr="An old stone building with a roof&#10;&#10;Description automatically generated">
            <a:extLst>
              <a:ext uri="{FF2B5EF4-FFF2-40B4-BE49-F238E27FC236}">
                <a16:creationId xmlns:a16="http://schemas.microsoft.com/office/drawing/2014/main" id="{95437355-9171-30DB-33CE-7A85101232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66" t="9091" r="27707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pic>
        <p:nvPicPr>
          <p:cNvPr id="3" name="Recording (10)">
            <a:hlinkClick r:id="" action="ppaction://media"/>
            <a:extLst>
              <a:ext uri="{FF2B5EF4-FFF2-40B4-BE49-F238E27FC236}">
                <a16:creationId xmlns:a16="http://schemas.microsoft.com/office/drawing/2014/main" id="{6F11898C-6268-76DB-63E5-6A00312AB9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6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DF6C9-9136-3E51-4E2E-72D793F1E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DRONE RESULTS</a:t>
            </a:r>
          </a:p>
        </p:txBody>
      </p:sp>
      <p:pic>
        <p:nvPicPr>
          <p:cNvPr id="5" name="Content Placeholder 4" descr="A map of a farm land">
            <a:extLst>
              <a:ext uri="{FF2B5EF4-FFF2-40B4-BE49-F238E27FC236}">
                <a16:creationId xmlns:a16="http://schemas.microsoft.com/office/drawing/2014/main" id="{96058FC7-5C14-7C13-6A7D-711E5A4E36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447" y="1541417"/>
            <a:ext cx="7495675" cy="5316583"/>
          </a:xfrm>
        </p:spPr>
      </p:pic>
      <p:pic>
        <p:nvPicPr>
          <p:cNvPr id="3" name="Recording (11)">
            <a:hlinkClick r:id="" action="ppaction://media"/>
            <a:extLst>
              <a:ext uri="{FF2B5EF4-FFF2-40B4-BE49-F238E27FC236}">
                <a16:creationId xmlns:a16="http://schemas.microsoft.com/office/drawing/2014/main" id="{607CB4EE-1D4F-CDA4-9E2B-228E0C262C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23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A1176-40CA-015B-250D-4B4B4A396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3D MODEL OF CASTLE</a:t>
            </a:r>
          </a:p>
        </p:txBody>
      </p:sp>
      <p:pic>
        <p:nvPicPr>
          <p:cNvPr id="5" name="Content Placeholder 4" descr="An aerial view of a building&#10;&#10;Description automatically generated">
            <a:extLst>
              <a:ext uri="{FF2B5EF4-FFF2-40B4-BE49-F238E27FC236}">
                <a16:creationId xmlns:a16="http://schemas.microsoft.com/office/drawing/2014/main" id="{7D392521-44DE-E98C-D470-992613C4DA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331" y="1345772"/>
            <a:ext cx="6493782" cy="5368537"/>
          </a:xfrm>
        </p:spPr>
      </p:pic>
      <p:pic>
        <p:nvPicPr>
          <p:cNvPr id="3" name="Recording (12)">
            <a:hlinkClick r:id="" action="ppaction://media"/>
            <a:extLst>
              <a:ext uri="{FF2B5EF4-FFF2-40B4-BE49-F238E27FC236}">
                <a16:creationId xmlns:a16="http://schemas.microsoft.com/office/drawing/2014/main" id="{F91A3539-56E1-0338-1B18-1FA6C557E5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016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8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36710-AF77-7974-0094-05005D5FE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ORIGINAL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8FDC2-C64D-28CA-AEA3-426ABE3916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665957" cy="3880773"/>
          </a:xfrm>
        </p:spPr>
        <p:txBody>
          <a:bodyPr>
            <a:normAutofit/>
          </a:bodyPr>
          <a:lstStyle/>
          <a:p>
            <a:r>
              <a:rPr lang="en-GB" sz="2400" dirty="0"/>
              <a:t>Phases 1 and 2:   identified 12 sites to place investigative trenches: </a:t>
            </a:r>
          </a:p>
          <a:p>
            <a:r>
              <a:rPr lang="en-GB" sz="2400" dirty="0"/>
              <a:t>Possible Iron Age Hillfort</a:t>
            </a:r>
          </a:p>
          <a:p>
            <a:r>
              <a:rPr lang="en-GB" sz="2400" dirty="0"/>
              <a:t>Prehistoric monuments</a:t>
            </a:r>
          </a:p>
          <a:p>
            <a:r>
              <a:rPr lang="en-GB" sz="2400" dirty="0"/>
              <a:t>Roman Road</a:t>
            </a:r>
          </a:p>
          <a:p>
            <a:r>
              <a:rPr lang="en-GB" sz="2400" dirty="0"/>
              <a:t>Ancient Field Boundaries</a:t>
            </a:r>
          </a:p>
          <a:p>
            <a:r>
              <a:rPr lang="en-GB" sz="2400"/>
              <a:t>Medieval Village</a:t>
            </a:r>
            <a:endParaRPr lang="en-GB" sz="2400" dirty="0"/>
          </a:p>
          <a:p>
            <a:r>
              <a:rPr lang="en-GB" sz="2400" dirty="0"/>
              <a:t>Evidence of Civil War</a:t>
            </a:r>
          </a:p>
          <a:p>
            <a:endParaRPr lang="en-GB" dirty="0"/>
          </a:p>
        </p:txBody>
      </p:sp>
      <p:pic>
        <p:nvPicPr>
          <p:cNvPr id="27" name="Picture 26" descr="A stone footpath on the grassy field against the sky">
            <a:extLst>
              <a:ext uri="{FF2B5EF4-FFF2-40B4-BE49-F238E27FC236}">
                <a16:creationId xmlns:a16="http://schemas.microsoft.com/office/drawing/2014/main" id="{85B023C6-6F98-7785-4342-1C29C40B7A7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017" r="20983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pic>
        <p:nvPicPr>
          <p:cNvPr id="4" name="Recording (13)">
            <a:hlinkClick r:id="" action="ppaction://media"/>
            <a:extLst>
              <a:ext uri="{FF2B5EF4-FFF2-40B4-BE49-F238E27FC236}">
                <a16:creationId xmlns:a16="http://schemas.microsoft.com/office/drawing/2014/main" id="{65658461-9481-1875-77B7-2221BC3926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652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1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B7B33-2CD0-D437-568F-837A47E3C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110" y="4758611"/>
            <a:ext cx="8508893" cy="10244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600"/>
              <a:t>FUNDING: Copeland Com. Fund</a:t>
            </a:r>
          </a:p>
        </p:txBody>
      </p:sp>
      <p:pic>
        <p:nvPicPr>
          <p:cNvPr id="6" name="Content Placeholder 5" descr="A logo with a flower and waves&#10;&#10;Description automatically generated">
            <a:extLst>
              <a:ext uri="{FF2B5EF4-FFF2-40B4-BE49-F238E27FC236}">
                <a16:creationId xmlns:a16="http://schemas.microsoft.com/office/drawing/2014/main" id="{A620C58D-EDFF-31AB-EAFF-BD2257560C0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6" y="865543"/>
            <a:ext cx="3426704" cy="3010057"/>
          </a:xfrm>
          <a:prstGeom prst="rect">
            <a:avLst/>
          </a:prstGeom>
        </p:spPr>
      </p:pic>
      <p:pic>
        <p:nvPicPr>
          <p:cNvPr id="8" name="Content Placeholder 7" descr="A black and white text&#10;&#10;Description automatically generated">
            <a:extLst>
              <a:ext uri="{FF2B5EF4-FFF2-40B4-BE49-F238E27FC236}">
                <a16:creationId xmlns:a16="http://schemas.microsoft.com/office/drawing/2014/main" id="{B93A8EA2-5F4D-383C-3783-08C1A7448C2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7073" y="1694017"/>
            <a:ext cx="3426704" cy="1353108"/>
          </a:xfrm>
          <a:prstGeom prst="rect">
            <a:avLst/>
          </a:prstGeom>
        </p:spPr>
      </p:pic>
      <p:pic>
        <p:nvPicPr>
          <p:cNvPr id="10" name="Picture 9" descr="A blue and white logo">
            <a:extLst>
              <a:ext uri="{FF2B5EF4-FFF2-40B4-BE49-F238E27FC236}">
                <a16:creationId xmlns:a16="http://schemas.microsoft.com/office/drawing/2014/main" id="{753E794B-5F36-0F55-3A7D-679DD0BA1F5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6480" y="1248326"/>
            <a:ext cx="3426704" cy="2244491"/>
          </a:xfrm>
          <a:prstGeom prst="rect">
            <a:avLst/>
          </a:prstGeom>
        </p:spPr>
      </p:pic>
      <p:pic>
        <p:nvPicPr>
          <p:cNvPr id="3" name="Recording (14)">
            <a:hlinkClick r:id="" action="ppaction://media"/>
            <a:extLst>
              <a:ext uri="{FF2B5EF4-FFF2-40B4-BE49-F238E27FC236}">
                <a16:creationId xmlns:a16="http://schemas.microsoft.com/office/drawing/2014/main" id="{E922589E-2BB8-C091-1599-D98FCB59C3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271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8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5A5B4-FF34-6B56-D587-383C7EEA2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PLAN B:  </a:t>
            </a:r>
            <a:r>
              <a:rPr lang="en-GB" sz="4400" b="1" dirty="0"/>
              <a:t>TRENCHES</a:t>
            </a:r>
          </a:p>
        </p:txBody>
      </p:sp>
      <p:pic>
        <p:nvPicPr>
          <p:cNvPr id="5" name="Content Placeholder 4" descr="A map of a farm">
            <a:extLst>
              <a:ext uri="{FF2B5EF4-FFF2-40B4-BE49-F238E27FC236}">
                <a16:creationId xmlns:a16="http://schemas.microsoft.com/office/drawing/2014/main" id="{9098DB2E-085D-419C-BEAB-920B27476F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280" y="1397726"/>
            <a:ext cx="7162122" cy="5310505"/>
          </a:xfrm>
        </p:spPr>
      </p:pic>
      <p:pic>
        <p:nvPicPr>
          <p:cNvPr id="3" name="Recording (15)">
            <a:hlinkClick r:id="" action="ppaction://media"/>
            <a:extLst>
              <a:ext uri="{FF2B5EF4-FFF2-40B4-BE49-F238E27FC236}">
                <a16:creationId xmlns:a16="http://schemas.microsoft.com/office/drawing/2014/main" id="{EEE0149C-0057-D078-1DA6-C0453355D4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65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B6668-0E97-56E7-352E-AB634EC77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Trenches 1 &amp; 2</a:t>
            </a:r>
          </a:p>
        </p:txBody>
      </p:sp>
      <p:pic>
        <p:nvPicPr>
          <p:cNvPr id="5" name="Content Placeholder 4" descr="A group of cars parked in a parking lot">
            <a:extLst>
              <a:ext uri="{FF2B5EF4-FFF2-40B4-BE49-F238E27FC236}">
                <a16:creationId xmlns:a16="http://schemas.microsoft.com/office/drawing/2014/main" id="{AC60E3D7-0C46-DA62-4C4B-E009A295EC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048" y="1410790"/>
            <a:ext cx="7607863" cy="5139236"/>
          </a:xfrm>
        </p:spPr>
      </p:pic>
      <p:pic>
        <p:nvPicPr>
          <p:cNvPr id="3" name="Recording (17)">
            <a:hlinkClick r:id="" action="ppaction://media"/>
            <a:extLst>
              <a:ext uri="{FF2B5EF4-FFF2-40B4-BE49-F238E27FC236}">
                <a16:creationId xmlns:a16="http://schemas.microsoft.com/office/drawing/2014/main" id="{B8EDEC85-B547-8B63-A573-5A8FD6A001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071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CBA49-0B08-0818-3A0E-F6BF93BCB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3</a:t>
            </a:r>
          </a:p>
        </p:txBody>
      </p:sp>
      <p:pic>
        <p:nvPicPr>
          <p:cNvPr id="5" name="Content Placeholder 4" descr="A group of men digging in a field&#10;&#10;Description automatically generated">
            <a:extLst>
              <a:ext uri="{FF2B5EF4-FFF2-40B4-BE49-F238E27FC236}">
                <a16:creationId xmlns:a16="http://schemas.microsoft.com/office/drawing/2014/main" id="{1A79685D-6AD4-BC5A-4B6C-6B247D2185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4765" y="1307770"/>
            <a:ext cx="5621509" cy="5243708"/>
          </a:xfrm>
        </p:spPr>
      </p:pic>
      <p:pic>
        <p:nvPicPr>
          <p:cNvPr id="3" name="Recording (18)">
            <a:hlinkClick r:id="" action="ppaction://media"/>
            <a:extLst>
              <a:ext uri="{FF2B5EF4-FFF2-40B4-BE49-F238E27FC236}">
                <a16:creationId xmlns:a16="http://schemas.microsoft.com/office/drawing/2014/main" id="{3B2B1349-1621-C3D5-BECF-4C7CA65432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654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84151-D91A-26C3-C91E-3C184B924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473227"/>
            <a:ext cx="8288032" cy="1096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Trench 4</a:t>
            </a:r>
          </a:p>
        </p:txBody>
      </p:sp>
      <p:pic>
        <p:nvPicPr>
          <p:cNvPr id="5" name="Content Placeholder 4" descr="A person standing next to a construction machine&#10;&#10;Description automatically generated">
            <a:extLst>
              <a:ext uri="{FF2B5EF4-FFF2-40B4-BE49-F238E27FC236}">
                <a16:creationId xmlns:a16="http://schemas.microsoft.com/office/drawing/2014/main" id="{45FA30B9-01F1-DF6B-03CE-94B1D496B2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1904"/>
          <a:stretch/>
        </p:blipFill>
        <p:spPr>
          <a:xfrm>
            <a:off x="197970" y="442495"/>
            <a:ext cx="9175445" cy="4030732"/>
          </a:xfrm>
          <a:custGeom>
            <a:avLst/>
            <a:gdLst/>
            <a:ahLst/>
            <a:cxnLst/>
            <a:rect l="l" t="t" r="r" b="b"/>
            <a:pathLst>
              <a:path w="8274669" h="3635025">
                <a:moveTo>
                  <a:pt x="540554" y="0"/>
                </a:moveTo>
                <a:lnTo>
                  <a:pt x="8274669" y="0"/>
                </a:lnTo>
                <a:lnTo>
                  <a:pt x="8274669" y="3635025"/>
                </a:lnTo>
                <a:lnTo>
                  <a:pt x="0" y="3635025"/>
                </a:lnTo>
                <a:close/>
              </a:path>
            </a:pathLst>
          </a:custGeom>
        </p:spPr>
      </p:pic>
      <p:pic>
        <p:nvPicPr>
          <p:cNvPr id="3" name="Recording (19)">
            <a:hlinkClick r:id="" action="ppaction://media"/>
            <a:extLst>
              <a:ext uri="{FF2B5EF4-FFF2-40B4-BE49-F238E27FC236}">
                <a16:creationId xmlns:a16="http://schemas.microsoft.com/office/drawing/2014/main" id="{FA1542E1-0EF2-214F-28D6-8F729C8C1C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940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E3688-D73B-3105-1430-142E9D001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Trench 7</a:t>
            </a:r>
          </a:p>
        </p:txBody>
      </p:sp>
      <p:pic>
        <p:nvPicPr>
          <p:cNvPr id="5" name="Content Placeholder 4" descr="A person in a yellow jacket standing in a dirt area with a child in front of him&#10;&#10;Description automatically generated">
            <a:extLst>
              <a:ext uri="{FF2B5EF4-FFF2-40B4-BE49-F238E27FC236}">
                <a16:creationId xmlns:a16="http://schemas.microsoft.com/office/drawing/2014/main" id="{FFC0FDE1-73C8-B7F3-62E2-06274A0DB9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05" r="9091" b="2617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pic>
        <p:nvPicPr>
          <p:cNvPr id="3" name="Recording (20)">
            <a:hlinkClick r:id="" action="ppaction://media"/>
            <a:extLst>
              <a:ext uri="{FF2B5EF4-FFF2-40B4-BE49-F238E27FC236}">
                <a16:creationId xmlns:a16="http://schemas.microsoft.com/office/drawing/2014/main" id="{E7362C8A-377F-8A4D-6955-BDF9D74361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826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B958F-A2E5-285B-0D43-F09C98F03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VOLUNTEERS: 32</a:t>
            </a:r>
          </a:p>
        </p:txBody>
      </p:sp>
      <p:pic>
        <p:nvPicPr>
          <p:cNvPr id="5" name="Content Placeholder 4" descr="A group of people standing in front of a stone building">
            <a:extLst>
              <a:ext uri="{FF2B5EF4-FFF2-40B4-BE49-F238E27FC236}">
                <a16:creationId xmlns:a16="http://schemas.microsoft.com/office/drawing/2014/main" id="{BBC081DB-C431-412C-D71D-AA733B9C4E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761" y="1410790"/>
            <a:ext cx="7884950" cy="5255350"/>
          </a:xfrm>
        </p:spPr>
      </p:pic>
      <p:pic>
        <p:nvPicPr>
          <p:cNvPr id="3" name="Recording (21)">
            <a:hlinkClick r:id="" action="ppaction://media"/>
            <a:extLst>
              <a:ext uri="{FF2B5EF4-FFF2-40B4-BE49-F238E27FC236}">
                <a16:creationId xmlns:a16="http://schemas.microsoft.com/office/drawing/2014/main" id="{BFB7DBF3-2344-B1B5-8694-5A31FA249F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011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3AF1B-48D3-12D9-1728-9E8303BAA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/>
              <a:t>WHAT FOUND?3 field boundaries; evidence from Civil War, largest Medieval pottery finds and Castle moat</a:t>
            </a:r>
            <a:endParaRPr lang="en-GB" dirty="0"/>
          </a:p>
        </p:txBody>
      </p:sp>
      <p:pic>
        <p:nvPicPr>
          <p:cNvPr id="5" name="Content Placeholder 4" descr="A blue and black map">
            <a:extLst>
              <a:ext uri="{FF2B5EF4-FFF2-40B4-BE49-F238E27FC236}">
                <a16:creationId xmlns:a16="http://schemas.microsoft.com/office/drawing/2014/main" id="{B973C87D-E14E-9088-BE31-3B12B0B1FB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875997"/>
            <a:ext cx="10515600" cy="4250594"/>
          </a:xfrm>
        </p:spPr>
      </p:pic>
      <p:pic>
        <p:nvPicPr>
          <p:cNvPr id="6" name="Recording (22)">
            <a:hlinkClick r:id="" action="ppaction://media"/>
            <a:extLst>
              <a:ext uri="{FF2B5EF4-FFF2-40B4-BE49-F238E27FC236}">
                <a16:creationId xmlns:a16="http://schemas.microsoft.com/office/drawing/2014/main" id="{283E3C68-6563-E828-EC9E-1F0BF45581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834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14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38EEB-5316-E9B9-A782-E1AF9F3B7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7</a:t>
            </a:r>
          </a:p>
        </p:txBody>
      </p:sp>
      <p:pic>
        <p:nvPicPr>
          <p:cNvPr id="5" name="Content Placeholder 4" descr="A close-up of a coin">
            <a:extLst>
              <a:ext uri="{FF2B5EF4-FFF2-40B4-BE49-F238E27FC236}">
                <a16:creationId xmlns:a16="http://schemas.microsoft.com/office/drawing/2014/main" id="{00850A1C-3483-C99E-9310-D2EFA040C7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784" y="1537252"/>
            <a:ext cx="7481482" cy="4942095"/>
          </a:xfrm>
        </p:spPr>
      </p:pic>
      <p:pic>
        <p:nvPicPr>
          <p:cNvPr id="3" name="Recording (23)">
            <a:hlinkClick r:id="" action="ppaction://media"/>
            <a:extLst>
              <a:ext uri="{FF2B5EF4-FFF2-40B4-BE49-F238E27FC236}">
                <a16:creationId xmlns:a16="http://schemas.microsoft.com/office/drawing/2014/main" id="{E219C5F7-5EF7-36B3-5F69-BDFA20CAA1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541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F0F2C-DBF6-506A-53C4-30006167D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7 MEDIEVAL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9E5397C-A191-26AA-A4FE-CA1F77347A81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idx="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/>
      </p:pic>
      <p:pic>
        <p:nvPicPr>
          <p:cNvPr id="8" name="Picture 7" descr="A group of pieces of stone">
            <a:extLst>
              <a:ext uri="{FF2B5EF4-FFF2-40B4-BE49-F238E27FC236}">
                <a16:creationId xmlns:a16="http://schemas.microsoft.com/office/drawing/2014/main" id="{041EC8B7-14EA-0C1F-DFF6-261F3E32646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8767" y="1417983"/>
            <a:ext cx="5988490" cy="5108712"/>
          </a:xfrm>
          <a:prstGeom prst="rect">
            <a:avLst/>
          </a:prstGeom>
        </p:spPr>
      </p:pic>
      <p:pic>
        <p:nvPicPr>
          <p:cNvPr id="3" name="Recording (24)">
            <a:hlinkClick r:id="" action="ppaction://media"/>
            <a:extLst>
              <a:ext uri="{FF2B5EF4-FFF2-40B4-BE49-F238E27FC236}">
                <a16:creationId xmlns:a16="http://schemas.microsoft.com/office/drawing/2014/main" id="{B70FCE50-7632-555C-77A9-F9F3A63DD5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798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37FF1-2587-CAD3-D936-AAC472B4F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7 POST MEDIEVAL</a:t>
            </a:r>
          </a:p>
        </p:txBody>
      </p:sp>
      <p:pic>
        <p:nvPicPr>
          <p:cNvPr id="11" name="Content Placeholder 10" descr="A collection of broken dishes&#10;&#10;Description automatically generated">
            <a:extLst>
              <a:ext uri="{FF2B5EF4-FFF2-40B4-BE49-F238E27FC236}">
                <a16:creationId xmlns:a16="http://schemas.microsoft.com/office/drawing/2014/main" id="{DB2AC38B-3D5A-2768-C0A2-99126882E0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9672" y="1359933"/>
            <a:ext cx="5276992" cy="5369480"/>
          </a:xfrm>
        </p:spPr>
      </p:pic>
      <p:pic>
        <p:nvPicPr>
          <p:cNvPr id="3" name="Recording (25)">
            <a:hlinkClick r:id="" action="ppaction://media"/>
            <a:extLst>
              <a:ext uri="{FF2B5EF4-FFF2-40B4-BE49-F238E27FC236}">
                <a16:creationId xmlns:a16="http://schemas.microsoft.com/office/drawing/2014/main" id="{D67429BF-90B5-A7BF-3C96-79B4EC8CF6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517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6C5EA-4C72-0EF2-022D-595490A13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7</a:t>
            </a:r>
          </a:p>
        </p:txBody>
      </p:sp>
      <p:pic>
        <p:nvPicPr>
          <p:cNvPr id="5" name="Content Placeholder 4" descr="A broken piece of ceramic">
            <a:extLst>
              <a:ext uri="{FF2B5EF4-FFF2-40B4-BE49-F238E27FC236}">
                <a16:creationId xmlns:a16="http://schemas.microsoft.com/office/drawing/2014/main" id="{58030569-1CF0-FAD2-1DBA-BB1B34ECB1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641139" y="1365949"/>
            <a:ext cx="5748141" cy="5072056"/>
          </a:xfrm>
        </p:spPr>
      </p:pic>
      <p:pic>
        <p:nvPicPr>
          <p:cNvPr id="3" name="Recording (26)">
            <a:hlinkClick r:id="" action="ppaction://media"/>
            <a:extLst>
              <a:ext uri="{FF2B5EF4-FFF2-40B4-BE49-F238E27FC236}">
                <a16:creationId xmlns:a16="http://schemas.microsoft.com/office/drawing/2014/main" id="{D712510B-5FFD-6BF7-375E-3F369F5569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54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0AFB6-77CA-FD4D-7023-5D0E1F1B0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7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13D7C04-426D-7180-B3FB-15BEE46648CD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6327546"/>
              </p:ext>
            </p:extLst>
          </p:nvPr>
        </p:nvGraphicFramePr>
        <p:xfrm>
          <a:off x="1657350" y="1417638"/>
          <a:ext cx="7777163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4" imgW="8864469" imgH="5732871" progId="Word.Document.8">
                  <p:embed/>
                </p:oleObj>
              </mc:Choice>
              <mc:Fallback>
                <p:oleObj name="Document" r:id="rId4" imgW="8864469" imgH="5732871" progId="Word.Document.8">
                  <p:embed/>
                  <p:pic>
                    <p:nvPicPr>
                      <p:cNvPr id="4" name="Content Placeholder 3">
                        <a:extLst>
                          <a:ext uri="{FF2B5EF4-FFF2-40B4-BE49-F238E27FC236}">
                            <a16:creationId xmlns:a16="http://schemas.microsoft.com/office/drawing/2014/main" id="{C13D7C04-426D-7180-B3FB-15BEE46648C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57350" y="1417638"/>
                        <a:ext cx="7777163" cy="5029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Recording (27)">
            <a:hlinkClick r:id="" action="ppaction://media"/>
            <a:extLst>
              <a:ext uri="{FF2B5EF4-FFF2-40B4-BE49-F238E27FC236}">
                <a16:creationId xmlns:a16="http://schemas.microsoft.com/office/drawing/2014/main" id="{42601724-451C-DF71-A624-477F165DE1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300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4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5FF5C-5483-7B59-F8F3-B78F2F92B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2 LOTS OF DRAINAGE TILES</a:t>
            </a:r>
          </a:p>
        </p:txBody>
      </p:sp>
      <p:pic>
        <p:nvPicPr>
          <p:cNvPr id="5" name="Content Placeholder 4" descr="Several containers with broken pieces&#10;&#10;Description automatically generated with medium confidence">
            <a:extLst>
              <a:ext uri="{FF2B5EF4-FFF2-40B4-BE49-F238E27FC236}">
                <a16:creationId xmlns:a16="http://schemas.microsoft.com/office/drawing/2014/main" id="{E8CBA17D-6D19-EB3C-7EE5-41F2E15CF9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0782" y="1485017"/>
            <a:ext cx="7673206" cy="5114222"/>
          </a:xfrm>
        </p:spPr>
      </p:pic>
      <p:pic>
        <p:nvPicPr>
          <p:cNvPr id="3" name="Recording (28)">
            <a:hlinkClick r:id="" action="ppaction://media"/>
            <a:extLst>
              <a:ext uri="{FF2B5EF4-FFF2-40B4-BE49-F238E27FC236}">
                <a16:creationId xmlns:a16="http://schemas.microsoft.com/office/drawing/2014/main" id="{F404F737-CC97-B3BE-8E8A-0E860ED030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10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4BED7-2828-FEB3-8FBE-53D9FC8D2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2 MEDIEVAL: THUMB PRINTS</a:t>
            </a:r>
          </a:p>
        </p:txBody>
      </p:sp>
      <p:pic>
        <p:nvPicPr>
          <p:cNvPr id="4" name="Recording (29)">
            <a:hlinkClick r:id="" action="ppaction://media"/>
            <a:extLst>
              <a:ext uri="{FF2B5EF4-FFF2-40B4-BE49-F238E27FC236}">
                <a16:creationId xmlns:a16="http://schemas.microsoft.com/office/drawing/2014/main" id="{79A8650D-CC35-55FA-16C3-DFDD0F40D07E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64375" y="6359525"/>
            <a:ext cx="406400" cy="406400"/>
          </a:xfrm>
        </p:spPr>
      </p:pic>
      <p:pic>
        <p:nvPicPr>
          <p:cNvPr id="1026" name="Picture 1" descr="A piece of wood next to a ruler&#10;&#10;Description automatically generated">
            <a:extLst>
              <a:ext uri="{FF2B5EF4-FFF2-40B4-BE49-F238E27FC236}">
                <a16:creationId xmlns:a16="http://schemas.microsoft.com/office/drawing/2014/main" id="{52A80617-ED9F-7E2B-09CE-7ECB78BDBC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0311" y="2186860"/>
            <a:ext cx="6369532" cy="4295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589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D83BB-2FD6-38BA-32D7-D730E7656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2 The old school clearly had its </a:t>
            </a:r>
            <a:r>
              <a:rPr lang="en-GB"/>
              <a:t>own pottery!</a:t>
            </a:r>
            <a:endParaRPr lang="en-GB" dirty="0"/>
          </a:p>
        </p:txBody>
      </p:sp>
      <p:pic>
        <p:nvPicPr>
          <p:cNvPr id="7" name="Content Placeholder 6" descr="A broken cup and a ruler">
            <a:extLst>
              <a:ext uri="{FF2B5EF4-FFF2-40B4-BE49-F238E27FC236}">
                <a16:creationId xmlns:a16="http://schemas.microsoft.com/office/drawing/2014/main" id="{2EF6D361-5946-A0F0-FCAC-5C5E5D2A68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88845" y="878068"/>
            <a:ext cx="5021546" cy="6188055"/>
          </a:xfrm>
        </p:spPr>
      </p:pic>
      <p:pic>
        <p:nvPicPr>
          <p:cNvPr id="3" name="Recording (30)">
            <a:hlinkClick r:id="" action="ppaction://media"/>
            <a:extLst>
              <a:ext uri="{FF2B5EF4-FFF2-40B4-BE49-F238E27FC236}">
                <a16:creationId xmlns:a16="http://schemas.microsoft.com/office/drawing/2014/main" id="{BB91D3BA-5D74-9BC8-CDC0-9287264088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09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4D362-24EB-793C-21E3-6FCE8D77D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2:  BROKEN INK WELL</a:t>
            </a:r>
          </a:p>
        </p:txBody>
      </p:sp>
      <p:pic>
        <p:nvPicPr>
          <p:cNvPr id="5" name="Content Placeholder 4" descr="A broken piece of clay">
            <a:extLst>
              <a:ext uri="{FF2B5EF4-FFF2-40B4-BE49-F238E27FC236}">
                <a16:creationId xmlns:a16="http://schemas.microsoft.com/office/drawing/2014/main" id="{DC325C56-0475-E987-3ADC-5FF75807BA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6280" y="1315758"/>
            <a:ext cx="5242015" cy="5256354"/>
          </a:xfrm>
        </p:spPr>
      </p:pic>
      <p:pic>
        <p:nvPicPr>
          <p:cNvPr id="3" name="Recording (64)">
            <a:hlinkClick r:id="" action="ppaction://media"/>
            <a:extLst>
              <a:ext uri="{FF2B5EF4-FFF2-40B4-BE49-F238E27FC236}">
                <a16:creationId xmlns:a16="http://schemas.microsoft.com/office/drawing/2014/main" id="{B803C489-1599-810B-D95A-FF60F34D74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347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94E7A-8BA3-7000-FF4F-009033273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2: SLATE WRITING &amp; pencils</a:t>
            </a:r>
          </a:p>
        </p:txBody>
      </p:sp>
      <p:pic>
        <p:nvPicPr>
          <p:cNvPr id="5" name="Content Placeholder 4" descr="A piece of stone with a ruler">
            <a:extLst>
              <a:ext uri="{FF2B5EF4-FFF2-40B4-BE49-F238E27FC236}">
                <a16:creationId xmlns:a16="http://schemas.microsoft.com/office/drawing/2014/main" id="{FAF61F0F-67A5-1633-C68F-58870187BA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690688"/>
            <a:ext cx="6090964" cy="4287078"/>
          </a:xfrm>
        </p:spPr>
      </p:pic>
      <p:pic>
        <p:nvPicPr>
          <p:cNvPr id="3" name="Content Placeholder 4" descr="A close-up of some rusty objects">
            <a:extLst>
              <a:ext uri="{FF2B5EF4-FFF2-40B4-BE49-F238E27FC236}">
                <a16:creationId xmlns:a16="http://schemas.microsoft.com/office/drawing/2014/main" id="{4621C4EF-B423-9ACE-FED5-EFC05A7674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5175" y="1690688"/>
            <a:ext cx="4265454" cy="4451719"/>
          </a:xfrm>
          <a:prstGeom prst="rect">
            <a:avLst/>
          </a:prstGeom>
        </p:spPr>
      </p:pic>
      <p:pic>
        <p:nvPicPr>
          <p:cNvPr id="4" name="Recording (65)">
            <a:hlinkClick r:id="" action="ppaction://media"/>
            <a:extLst>
              <a:ext uri="{FF2B5EF4-FFF2-40B4-BE49-F238E27FC236}">
                <a16:creationId xmlns:a16="http://schemas.microsoft.com/office/drawing/2014/main" id="{8037FED0-6CA3-F5FF-2634-0E36169D78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871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F9D55-1A4A-8965-48DE-38E1FDE78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SPECIAL CLAY PIPE: probably French design, end half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pic>
        <p:nvPicPr>
          <p:cNvPr id="4" name="Content Placeholder 3" descr="A close-up of a pipe&#10;&#10;Description automatically generated">
            <a:extLst>
              <a:ext uri="{FF2B5EF4-FFF2-40B4-BE49-F238E27FC236}">
                <a16:creationId xmlns:a16="http://schemas.microsoft.com/office/drawing/2014/main" id="{DB8326EB-762B-0DEE-67B0-CFFDAF652CB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rcRect t="10359"/>
          <a:stretch/>
        </p:blipFill>
        <p:spPr>
          <a:xfrm>
            <a:off x="1895242" y="2040835"/>
            <a:ext cx="8401698" cy="4452040"/>
          </a:xfrm>
          <a:prstGeom prst="rect">
            <a:avLst/>
          </a:prstGeom>
          <a:noFill/>
        </p:spPr>
      </p:pic>
      <p:pic>
        <p:nvPicPr>
          <p:cNvPr id="3" name="Recording (31)">
            <a:hlinkClick r:id="" action="ppaction://media"/>
            <a:extLst>
              <a:ext uri="{FF2B5EF4-FFF2-40B4-BE49-F238E27FC236}">
                <a16:creationId xmlns:a16="http://schemas.microsoft.com/office/drawing/2014/main" id="{0705917E-991B-55AE-CB78-DBCFA96BBB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46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5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02E89-D9E0-30B8-C3FD-7C4AADF7A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3030"/>
            <a:ext cx="10515600" cy="1325563"/>
          </a:xfrm>
        </p:spPr>
        <p:txBody>
          <a:bodyPr/>
          <a:lstStyle/>
          <a:p>
            <a:r>
              <a:rPr lang="en-GB" dirty="0"/>
              <a:t>TRENCH 1 WOGGLE</a:t>
            </a:r>
          </a:p>
        </p:txBody>
      </p:sp>
      <p:pic>
        <p:nvPicPr>
          <p:cNvPr id="5" name="Content Placeholder 4" descr="A metal object with writing on it next to a ruler">
            <a:extLst>
              <a:ext uri="{FF2B5EF4-FFF2-40B4-BE49-F238E27FC236}">
                <a16:creationId xmlns:a16="http://schemas.microsoft.com/office/drawing/2014/main" id="{76EDA858-BC89-6BA7-DF59-EA1113CBCE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440368" y="1239813"/>
            <a:ext cx="4932536" cy="5573587"/>
          </a:xfrm>
        </p:spPr>
      </p:pic>
      <p:pic>
        <p:nvPicPr>
          <p:cNvPr id="3" name="Recording (32)">
            <a:hlinkClick r:id="" action="ppaction://media"/>
            <a:extLst>
              <a:ext uri="{FF2B5EF4-FFF2-40B4-BE49-F238E27FC236}">
                <a16:creationId xmlns:a16="http://schemas.microsoft.com/office/drawing/2014/main" id="{C590E3BE-1493-CE20-A4AF-9F47070780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6" name="Recording (32)">
            <a:hlinkClick r:id="" action="ppaction://media"/>
            <a:extLst>
              <a:ext uri="{FF2B5EF4-FFF2-40B4-BE49-F238E27FC236}">
                <a16:creationId xmlns:a16="http://schemas.microsoft.com/office/drawing/2014/main" id="{0D174D83-9EFC-B324-AE89-1E93F97E37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502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590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016DD-15B4-5FD1-FC10-F863358BC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1 MEDIEVAL POTTERY</a:t>
            </a:r>
          </a:p>
        </p:txBody>
      </p:sp>
      <p:pic>
        <p:nvPicPr>
          <p:cNvPr id="5" name="Content Placeholder 4" descr="A collection of pieces of broken pottery&#10;&#10;Description automatically generated">
            <a:extLst>
              <a:ext uri="{FF2B5EF4-FFF2-40B4-BE49-F238E27FC236}">
                <a16:creationId xmlns:a16="http://schemas.microsoft.com/office/drawing/2014/main" id="{0CE68589-7131-A23C-45EB-E6ECBE23C9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6260" y="1825625"/>
            <a:ext cx="6659479" cy="4351338"/>
          </a:xfrm>
        </p:spPr>
      </p:pic>
      <p:pic>
        <p:nvPicPr>
          <p:cNvPr id="6" name="Recording (33)">
            <a:hlinkClick r:id="" action="ppaction://media"/>
            <a:extLst>
              <a:ext uri="{FF2B5EF4-FFF2-40B4-BE49-F238E27FC236}">
                <a16:creationId xmlns:a16="http://schemas.microsoft.com/office/drawing/2014/main" id="{419DC521-ED5C-C2D0-B38E-D5D5C85BE2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486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0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78952-026A-6BD8-D396-9939C0782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1 LOOM WEIGHT 400-1000 OR LATER </a:t>
            </a:r>
          </a:p>
        </p:txBody>
      </p:sp>
      <p:pic>
        <p:nvPicPr>
          <p:cNvPr id="5" name="Content Placeholder 4" descr="A round brown object next to a ruler&#10;&#10;Description automatically generated">
            <a:extLst>
              <a:ext uri="{FF2B5EF4-FFF2-40B4-BE49-F238E27FC236}">
                <a16:creationId xmlns:a16="http://schemas.microsoft.com/office/drawing/2014/main" id="{44072C59-EFC4-7327-C130-7B8C6491FC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574324" y="2423249"/>
            <a:ext cx="4747850" cy="3552598"/>
          </a:xfrm>
        </p:spPr>
      </p:pic>
      <p:pic>
        <p:nvPicPr>
          <p:cNvPr id="3" name="Recording (34)">
            <a:hlinkClick r:id="" action="ppaction://media"/>
            <a:extLst>
              <a:ext uri="{FF2B5EF4-FFF2-40B4-BE49-F238E27FC236}">
                <a16:creationId xmlns:a16="http://schemas.microsoft.com/office/drawing/2014/main" id="{3987CCD0-2B1A-5366-481A-87E3582EB9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21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17E71-0CF3-7211-1E29-C7EC5CBB6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1 LEAD SHOT 17th, WHORL 13-15th</a:t>
            </a:r>
          </a:p>
        </p:txBody>
      </p:sp>
      <p:pic>
        <p:nvPicPr>
          <p:cNvPr id="5" name="Content Placeholder 4" descr="A close-up of a ruler and a stone ball&#10;&#10;Description automatically generated">
            <a:extLst>
              <a:ext uri="{FF2B5EF4-FFF2-40B4-BE49-F238E27FC236}">
                <a16:creationId xmlns:a16="http://schemas.microsoft.com/office/drawing/2014/main" id="{C2D63BBB-8223-F8B5-E16D-36E0DD00B2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0928" y="1825625"/>
            <a:ext cx="6710143" cy="4351338"/>
          </a:xfrm>
        </p:spPr>
      </p:pic>
      <p:pic>
        <p:nvPicPr>
          <p:cNvPr id="3" name="Recording (35)">
            <a:hlinkClick r:id="" action="ppaction://media"/>
            <a:extLst>
              <a:ext uri="{FF2B5EF4-FFF2-40B4-BE49-F238E27FC236}">
                <a16:creationId xmlns:a16="http://schemas.microsoft.com/office/drawing/2014/main" id="{6FC9F3B1-B14C-F749-CB42-AC20C01E9F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9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1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C1A40-8AA0-923E-A4DE-3F2782497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lead shot trench 5</a:t>
            </a:r>
          </a:p>
        </p:txBody>
      </p:sp>
      <p:pic>
        <p:nvPicPr>
          <p:cNvPr id="5" name="Content Placeholder 4" descr="A round stone with a ruler&#10;&#10;Description automatically generated">
            <a:extLst>
              <a:ext uri="{FF2B5EF4-FFF2-40B4-BE49-F238E27FC236}">
                <a16:creationId xmlns:a16="http://schemas.microsoft.com/office/drawing/2014/main" id="{C6680546-79B2-4896-FCCB-9F16D39F76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9125" y="1877219"/>
            <a:ext cx="3333750" cy="4248150"/>
          </a:xfrm>
        </p:spPr>
      </p:pic>
      <p:pic>
        <p:nvPicPr>
          <p:cNvPr id="6" name="Recording (36)">
            <a:hlinkClick r:id="" action="ppaction://media"/>
            <a:extLst>
              <a:ext uri="{FF2B5EF4-FFF2-40B4-BE49-F238E27FC236}">
                <a16:creationId xmlns:a16="http://schemas.microsoft.com/office/drawing/2014/main" id="{49B64631-84EF-E9C7-EF0E-8D5E7EB57C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00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7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A3CB1-36FC-0760-5151-D2B779D1C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1</a:t>
            </a:r>
          </a:p>
        </p:txBody>
      </p:sp>
      <p:pic>
        <p:nvPicPr>
          <p:cNvPr id="5" name="Content Placeholder 4" descr="A close-up of a ring&#10;&#10;Description automatically generated">
            <a:extLst>
              <a:ext uri="{FF2B5EF4-FFF2-40B4-BE49-F238E27FC236}">
                <a16:creationId xmlns:a16="http://schemas.microsoft.com/office/drawing/2014/main" id="{8E915F65-FA54-80FD-0502-CBAE5F6D83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3094" y="326136"/>
            <a:ext cx="4993806" cy="6327066"/>
          </a:xfrm>
        </p:spPr>
      </p:pic>
      <p:pic>
        <p:nvPicPr>
          <p:cNvPr id="3" name="Recording (37)">
            <a:hlinkClick r:id="" action="ppaction://media"/>
            <a:extLst>
              <a:ext uri="{FF2B5EF4-FFF2-40B4-BE49-F238E27FC236}">
                <a16:creationId xmlns:a16="http://schemas.microsoft.com/office/drawing/2014/main" id="{A237BC07-EA7F-9127-A71E-3FF2D94959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49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1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C7C78-790B-C55B-1885-EC14C256B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1 EDWARD I SILVER PENNY  1280-82</a:t>
            </a:r>
          </a:p>
        </p:txBody>
      </p:sp>
      <p:pic>
        <p:nvPicPr>
          <p:cNvPr id="5" name="Content Placeholder 4" descr="A close-up of a coin&#10;&#10;Description automatically generated">
            <a:extLst>
              <a:ext uri="{FF2B5EF4-FFF2-40B4-BE49-F238E27FC236}">
                <a16:creationId xmlns:a16="http://schemas.microsoft.com/office/drawing/2014/main" id="{A6456A28-ED9B-4302-5D63-A7F3139E4E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1938" y="1825624"/>
            <a:ext cx="3630815" cy="4916405"/>
          </a:xfrm>
        </p:spPr>
      </p:pic>
      <p:pic>
        <p:nvPicPr>
          <p:cNvPr id="3" name="Recording (38)">
            <a:hlinkClick r:id="" action="ppaction://media"/>
            <a:extLst>
              <a:ext uri="{FF2B5EF4-FFF2-40B4-BE49-F238E27FC236}">
                <a16:creationId xmlns:a16="http://schemas.microsoft.com/office/drawing/2014/main" id="{2B065499-5274-077F-D2A5-85EE3E0D97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00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6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01ADF-DF03-F90B-E4F4-CFBD6CD86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1 POST MEDIEVAL</a:t>
            </a:r>
          </a:p>
        </p:txBody>
      </p:sp>
      <p:pic>
        <p:nvPicPr>
          <p:cNvPr id="5" name="Content Placeholder 4" descr="A broken blue and white china&#10;&#10;Description automatically generated">
            <a:extLst>
              <a:ext uri="{FF2B5EF4-FFF2-40B4-BE49-F238E27FC236}">
                <a16:creationId xmlns:a16="http://schemas.microsoft.com/office/drawing/2014/main" id="{04428F4B-1EF9-27B5-3503-777CBF87E5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8811" y="1304994"/>
            <a:ext cx="7148113" cy="5367269"/>
          </a:xfrm>
        </p:spPr>
      </p:pic>
      <p:pic>
        <p:nvPicPr>
          <p:cNvPr id="3" name="Recording (39)">
            <a:hlinkClick r:id="" action="ppaction://media"/>
            <a:extLst>
              <a:ext uri="{FF2B5EF4-FFF2-40B4-BE49-F238E27FC236}">
                <a16:creationId xmlns:a16="http://schemas.microsoft.com/office/drawing/2014/main" id="{73B0C195-23F4-969E-C531-6624A0C00D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934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7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91978-72D8-41A6-AC28-D55090328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1 RECRUITS</a:t>
            </a:r>
          </a:p>
        </p:txBody>
      </p:sp>
      <p:pic>
        <p:nvPicPr>
          <p:cNvPr id="9" name="Content Placeholder 8" descr="A broken piece of paper next to a ruler">
            <a:extLst>
              <a:ext uri="{FF2B5EF4-FFF2-40B4-BE49-F238E27FC236}">
                <a16:creationId xmlns:a16="http://schemas.microsoft.com/office/drawing/2014/main" id="{FC6D5293-0375-FD5B-A8C0-01D55711A9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9217" y="1498356"/>
            <a:ext cx="6309071" cy="5156671"/>
          </a:xfrm>
        </p:spPr>
      </p:pic>
      <p:pic>
        <p:nvPicPr>
          <p:cNvPr id="3" name="Recording (40)">
            <a:hlinkClick r:id="" action="ppaction://media"/>
            <a:extLst>
              <a:ext uri="{FF2B5EF4-FFF2-40B4-BE49-F238E27FC236}">
                <a16:creationId xmlns:a16="http://schemas.microsoft.com/office/drawing/2014/main" id="{8E7EACA6-BF62-8467-30E8-F7F58CADF8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018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DC31B-C5E8-E119-A4E8-5C271D6B4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1 CERNE GIANT</a:t>
            </a:r>
          </a:p>
        </p:txBody>
      </p:sp>
      <p:pic>
        <p:nvPicPr>
          <p:cNvPr id="5" name="Content Placeholder 4" descr="A piece of broken piece of paper with a ruler">
            <a:extLst>
              <a:ext uri="{FF2B5EF4-FFF2-40B4-BE49-F238E27FC236}">
                <a16:creationId xmlns:a16="http://schemas.microsoft.com/office/drawing/2014/main" id="{C04B2631-DF8B-AD28-6BB3-1A61DE8876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9460" y="1825625"/>
            <a:ext cx="5474619" cy="4787210"/>
          </a:xfrm>
        </p:spPr>
      </p:pic>
      <p:pic>
        <p:nvPicPr>
          <p:cNvPr id="3" name="Recording (41)">
            <a:hlinkClick r:id="" action="ppaction://media"/>
            <a:extLst>
              <a:ext uri="{FF2B5EF4-FFF2-40B4-BE49-F238E27FC236}">
                <a16:creationId xmlns:a16="http://schemas.microsoft.com/office/drawing/2014/main" id="{7CA7ACF2-10B6-B2AB-C8DC-95E42C1C1A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56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E4011-5ABB-9CDB-BE71-030C45061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1 MINTON TILE</a:t>
            </a:r>
          </a:p>
        </p:txBody>
      </p:sp>
      <p:pic>
        <p:nvPicPr>
          <p:cNvPr id="5" name="Content Placeholder 4" descr="A collage of images of people&#10;&#10;Description automatically generated">
            <a:extLst>
              <a:ext uri="{FF2B5EF4-FFF2-40B4-BE49-F238E27FC236}">
                <a16:creationId xmlns:a16="http://schemas.microsoft.com/office/drawing/2014/main" id="{A2FDDDAB-A60D-C19F-A1D4-4369EF63A0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332" y="1825625"/>
            <a:ext cx="8331335" cy="4351338"/>
          </a:xfrm>
        </p:spPr>
      </p:pic>
      <p:pic>
        <p:nvPicPr>
          <p:cNvPr id="3" name="Recording (42)">
            <a:hlinkClick r:id="" action="ppaction://media"/>
            <a:extLst>
              <a:ext uri="{FF2B5EF4-FFF2-40B4-BE49-F238E27FC236}">
                <a16:creationId xmlns:a16="http://schemas.microsoft.com/office/drawing/2014/main" id="{4C90D859-A3E4-6579-80DA-298E972036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348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3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C9C10-9720-2144-21D6-B660CB169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TRENCH 1 BONES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693BB5E-B6E1-2C6F-B53B-7B30C69337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474358" y="1336304"/>
            <a:ext cx="7173225" cy="5382547"/>
          </a:xfrm>
        </p:spPr>
      </p:pic>
      <p:pic>
        <p:nvPicPr>
          <p:cNvPr id="3" name="Recording (43)">
            <a:hlinkClick r:id="" action="ppaction://media"/>
            <a:extLst>
              <a:ext uri="{FF2B5EF4-FFF2-40B4-BE49-F238E27FC236}">
                <a16:creationId xmlns:a16="http://schemas.microsoft.com/office/drawing/2014/main" id="{ADED2579-7A7D-F0C2-99F9-27E1CB1D9D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245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9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DE3DE-1A83-6E2C-4B1B-92D854D94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LEARNT?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1D803-D2CF-2F90-7C19-369FF52132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800" dirty="0"/>
              <a:t>More about the Castle</a:t>
            </a:r>
          </a:p>
          <a:p>
            <a:r>
              <a:rPr lang="en-GB" sz="4800" dirty="0"/>
              <a:t>More about the Civil War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ing (44)">
            <a:hlinkClick r:id="" action="ppaction://media"/>
            <a:extLst>
              <a:ext uri="{FF2B5EF4-FFF2-40B4-BE49-F238E27FC236}">
                <a16:creationId xmlns:a16="http://schemas.microsoft.com/office/drawing/2014/main" id="{72CB7139-8D33-60E3-42AF-770BAC611D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73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9ADF1-3CA6-656D-BA37-765014E22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MOST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E2C22-4FFC-8BCB-4EF8-7BC6ADB65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Need to get written permission</a:t>
            </a:r>
          </a:p>
          <a:p>
            <a:r>
              <a:rPr lang="en-GB" sz="4000" dirty="0"/>
              <a:t>Include sieving (where appropriate) from beginning</a:t>
            </a:r>
          </a:p>
          <a:p>
            <a:r>
              <a:rPr lang="en-GB" sz="4000" dirty="0"/>
              <a:t>That a community dig is an excellent way of bringing together people with a common aim and can achieve great outputs.</a:t>
            </a:r>
          </a:p>
          <a:p>
            <a:endParaRPr lang="en-GB" dirty="0"/>
          </a:p>
        </p:txBody>
      </p:sp>
      <p:pic>
        <p:nvPicPr>
          <p:cNvPr id="4" name="Recording (45)">
            <a:hlinkClick r:id="" action="ppaction://media"/>
            <a:extLst>
              <a:ext uri="{FF2B5EF4-FFF2-40B4-BE49-F238E27FC236}">
                <a16:creationId xmlns:a16="http://schemas.microsoft.com/office/drawing/2014/main" id="{CC498FF1-2275-2A76-3EF4-4C00A1CD12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457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8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E90A7-5BE3-895E-9B65-0760F6465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VOLUNTEER QUOTE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AE85F-9D92-4187-29CB-DD2E74EA99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“I loved being outside and being caught up in the whole atmosphere. The camaraderie, meeting new people and having a shared goal. We are all so different and yet united by the same interest. I loved working alongside trained archaeologists.”  </a:t>
            </a:r>
            <a:endParaRPr lang="en-GB" sz="3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Recording (46)">
            <a:hlinkClick r:id="" action="ppaction://media"/>
            <a:extLst>
              <a:ext uri="{FF2B5EF4-FFF2-40B4-BE49-F238E27FC236}">
                <a16:creationId xmlns:a16="http://schemas.microsoft.com/office/drawing/2014/main" id="{0CFF8B25-12E6-1322-CE6C-D90E7F5A1F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19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B367D-40BD-5990-3D77-3F39BF5FC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VOLUNTEER QUOTE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84889-6A06-0F7F-C577-F200B5B40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</a:t>
            </a:r>
            <a:r>
              <a:rPr lang="en-GB" sz="3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Archaeological digs often seem to be elsewhere and inaccessible unless you have transport. I used to associate them with a more middle-class activity, but this project shows that people of all ages and backgrounds are interested. That Millom has a fascinating history that deserves investigation.” 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6" name="Recording (47)">
            <a:hlinkClick r:id="" action="ppaction://media"/>
            <a:extLst>
              <a:ext uri="{FF2B5EF4-FFF2-40B4-BE49-F238E27FC236}">
                <a16:creationId xmlns:a16="http://schemas.microsoft.com/office/drawing/2014/main" id="{21D2B92B-4380-DF80-B385-04FCB22246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122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10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246FF-7E1F-2ECE-D015-53D11A31D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REPORTS</a:t>
            </a:r>
          </a:p>
        </p:txBody>
      </p:sp>
      <p:pic>
        <p:nvPicPr>
          <p:cNvPr id="5" name="Content Placeholder 4" descr="A close-up of a book">
            <a:extLst>
              <a:ext uri="{FF2B5EF4-FFF2-40B4-BE49-F238E27FC236}">
                <a16:creationId xmlns:a16="http://schemas.microsoft.com/office/drawing/2014/main" id="{3ED0F78C-4120-710D-6963-5F8A657BEC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690688"/>
            <a:ext cx="3823252" cy="5072620"/>
          </a:xfrm>
        </p:spPr>
      </p:pic>
      <p:pic>
        <p:nvPicPr>
          <p:cNvPr id="3" name="Content Placeholder 4" descr="A collage of images of a construction site">
            <a:extLst>
              <a:ext uri="{FF2B5EF4-FFF2-40B4-BE49-F238E27FC236}">
                <a16:creationId xmlns:a16="http://schemas.microsoft.com/office/drawing/2014/main" id="{C5250E44-4A25-8966-1CC6-7B89550F5C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077" y="1855305"/>
            <a:ext cx="2977936" cy="4186722"/>
          </a:xfrm>
          <a:prstGeom prst="rect">
            <a:avLst/>
          </a:prstGeom>
        </p:spPr>
      </p:pic>
      <p:pic>
        <p:nvPicPr>
          <p:cNvPr id="4" name="Recording (48)">
            <a:hlinkClick r:id="" action="ppaction://media"/>
            <a:extLst>
              <a:ext uri="{FF2B5EF4-FFF2-40B4-BE49-F238E27FC236}">
                <a16:creationId xmlns:a16="http://schemas.microsoft.com/office/drawing/2014/main" id="{A72A3830-0DD7-AEF4-44F4-E9549EB5F5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04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4F7B4-322D-B62E-C682-3C7341C3F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PHOTOGRAPHIC DISPLAY</a:t>
            </a:r>
          </a:p>
        </p:txBody>
      </p:sp>
      <p:pic>
        <p:nvPicPr>
          <p:cNvPr id="5" name="Content Placeholder 4" descr="A display board with pictures on it&#10;&#10;Description automatically generated">
            <a:extLst>
              <a:ext uri="{FF2B5EF4-FFF2-40B4-BE49-F238E27FC236}">
                <a16:creationId xmlns:a16="http://schemas.microsoft.com/office/drawing/2014/main" id="{A4500DE9-2321-1E5C-3CA3-C1B0E80542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9281" y="1457741"/>
            <a:ext cx="7031197" cy="5273398"/>
          </a:xfrm>
        </p:spPr>
      </p:pic>
      <p:pic>
        <p:nvPicPr>
          <p:cNvPr id="3" name="Recording (49)">
            <a:hlinkClick r:id="" action="ppaction://media"/>
            <a:extLst>
              <a:ext uri="{FF2B5EF4-FFF2-40B4-BE49-F238E27FC236}">
                <a16:creationId xmlns:a16="http://schemas.microsoft.com/office/drawing/2014/main" id="{C5D663AA-565B-9ADA-ADE3-9BD2376CB0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646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AE3E5-E08D-82B3-665B-DEACAF3E2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DISPLAY AT HOLY TRINITY</a:t>
            </a:r>
          </a:p>
        </p:txBody>
      </p:sp>
      <p:pic>
        <p:nvPicPr>
          <p:cNvPr id="5" name="Content Placeholder 4" descr="A glass case with objects on it">
            <a:extLst>
              <a:ext uri="{FF2B5EF4-FFF2-40B4-BE49-F238E27FC236}">
                <a16:creationId xmlns:a16="http://schemas.microsoft.com/office/drawing/2014/main" id="{9E9741F7-6AED-F9E7-6C20-8EC2483A24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499" y="1265112"/>
            <a:ext cx="4194665" cy="5592888"/>
          </a:xfrm>
        </p:spPr>
      </p:pic>
      <p:pic>
        <p:nvPicPr>
          <p:cNvPr id="3" name="Recording (50)">
            <a:hlinkClick r:id="" action="ppaction://media"/>
            <a:extLst>
              <a:ext uri="{FF2B5EF4-FFF2-40B4-BE49-F238E27FC236}">
                <a16:creationId xmlns:a16="http://schemas.microsoft.com/office/drawing/2014/main" id="{01C94044-2F05-56A1-798A-7A9AFAD05A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1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3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7FF16-C6D5-3CE4-6223-E7202B0E5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D4B</a:t>
            </a:r>
          </a:p>
        </p:txBody>
      </p:sp>
      <p:pic>
        <p:nvPicPr>
          <p:cNvPr id="4" name="Recording (51)">
            <a:hlinkClick r:id="" action="ppaction://media"/>
            <a:extLst>
              <a:ext uri="{FF2B5EF4-FFF2-40B4-BE49-F238E27FC236}">
                <a16:creationId xmlns:a16="http://schemas.microsoft.com/office/drawing/2014/main" id="{60CF53D2-34B5-6701-545E-632133332B6E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70988" y="8693150"/>
            <a:ext cx="406400" cy="406400"/>
          </a:xfr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16CA3DE4-1FAE-F916-8EFF-DF7512A98B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791" y="873752"/>
            <a:ext cx="4310890" cy="5719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453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D29B9-E44C-9B29-6329-6B30A1EB3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CWAAS</a:t>
            </a:r>
          </a:p>
        </p:txBody>
      </p:sp>
      <p:pic>
        <p:nvPicPr>
          <p:cNvPr id="5" name="Content Placeholder 4" descr="A black and white oval with a child and child on it&#10;&#10;Description automatically generated">
            <a:extLst>
              <a:ext uri="{FF2B5EF4-FFF2-40B4-BE49-F238E27FC236}">
                <a16:creationId xmlns:a16="http://schemas.microsoft.com/office/drawing/2014/main" id="{22F9F741-9C1B-2474-E6B5-4B74E1B699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471" y="1161519"/>
            <a:ext cx="3271991" cy="5149828"/>
          </a:xfrm>
        </p:spPr>
      </p:pic>
      <p:pic>
        <p:nvPicPr>
          <p:cNvPr id="3" name="Recording (52)">
            <a:hlinkClick r:id="" action="ppaction://media"/>
            <a:extLst>
              <a:ext uri="{FF2B5EF4-FFF2-40B4-BE49-F238E27FC236}">
                <a16:creationId xmlns:a16="http://schemas.microsoft.com/office/drawing/2014/main" id="{09E90120-1BE0-E31F-A86E-5A10DC68D8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76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89A46-42C2-5FAD-1194-F0493E480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97DAF-AD0D-97DA-CAE8-9F1F7F309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Funders: Cumberland Council, Government Levelling Up Scheme</a:t>
            </a:r>
          </a:p>
          <a:p>
            <a:r>
              <a:rPr lang="en-GB" dirty="0"/>
              <a:t>Paul Tyson</a:t>
            </a:r>
          </a:p>
          <a:p>
            <a:r>
              <a:rPr lang="en-GB" dirty="0"/>
              <a:t>Carlisle Diocese</a:t>
            </a:r>
          </a:p>
          <a:p>
            <a:r>
              <a:rPr lang="en-GB" dirty="0"/>
              <a:t>Greenlane: Dan, Tom, Dot and Ian</a:t>
            </a:r>
          </a:p>
          <a:p>
            <a:r>
              <a:rPr lang="en-GB" dirty="0"/>
              <a:t>Jason (digger)</a:t>
            </a:r>
          </a:p>
          <a:p>
            <a:r>
              <a:rPr lang="en-GB" dirty="0"/>
              <a:t>Geoff and Margaret Edmondson</a:t>
            </a:r>
          </a:p>
          <a:p>
            <a:r>
              <a:rPr lang="en-GB" dirty="0"/>
              <a:t>The York Waits</a:t>
            </a:r>
          </a:p>
          <a:p>
            <a:r>
              <a:rPr lang="en-GB" dirty="0"/>
              <a:t>Most of all, Volunteers</a:t>
            </a:r>
          </a:p>
        </p:txBody>
      </p:sp>
      <p:pic>
        <p:nvPicPr>
          <p:cNvPr id="4" name="Recording (53)">
            <a:hlinkClick r:id="" action="ppaction://media"/>
            <a:extLst>
              <a:ext uri="{FF2B5EF4-FFF2-40B4-BE49-F238E27FC236}">
                <a16:creationId xmlns:a16="http://schemas.microsoft.com/office/drawing/2014/main" id="{5FAE4510-2D43-DB15-12D1-737ABB87DC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81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1241</TotalTime>
  <Words>486</Words>
  <Application>Microsoft Office PowerPoint</Application>
  <PresentationFormat>Widescreen</PresentationFormat>
  <Paragraphs>82</Paragraphs>
  <Slides>63</Slides>
  <Notes>0</Notes>
  <HiddenSlides>0</HiddenSlides>
  <MMClips>67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8" baseType="lpstr">
      <vt:lpstr>Aptos</vt:lpstr>
      <vt:lpstr>Aptos Display</vt:lpstr>
      <vt:lpstr>Arial</vt:lpstr>
      <vt:lpstr>Office Theme</vt:lpstr>
      <vt:lpstr>Document</vt:lpstr>
      <vt:lpstr>Digging for Millom</vt:lpstr>
      <vt:lpstr>DAILY DIG REPORTS AND VIDEOS:</vt:lpstr>
      <vt:lpstr>WHY HERE?</vt:lpstr>
      <vt:lpstr>METAL DETECTORIST FINDS</vt:lpstr>
      <vt:lpstr>AXE HEADS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HOLY TRINITY STONES PROJECT (2022)</vt:lpstr>
      <vt:lpstr>PowerPoint Presentation</vt:lpstr>
      <vt:lpstr>PHASE 1 GEOPHYS (2023)</vt:lpstr>
      <vt:lpstr>GEOPHYS FIELDS</vt:lpstr>
      <vt:lpstr>PHASE 2: DRONE SURVEY (2024)</vt:lpstr>
      <vt:lpstr>DRONE RESULTS</vt:lpstr>
      <vt:lpstr>3D MODEL OF CASTLE</vt:lpstr>
      <vt:lpstr>ORIGINAL PLAN</vt:lpstr>
      <vt:lpstr>FUNDING: Copeland Com. Fund</vt:lpstr>
      <vt:lpstr>PLAN B:  TRENCHES</vt:lpstr>
      <vt:lpstr>Trenches 1 &amp; 2</vt:lpstr>
      <vt:lpstr>Trench 3</vt:lpstr>
      <vt:lpstr>Trench 4</vt:lpstr>
      <vt:lpstr>Trench 7</vt:lpstr>
      <vt:lpstr>VOLUNTEERS: 32</vt:lpstr>
      <vt:lpstr>WHAT FOUND?3 field boundaries; evidence from Civil War, largest Medieval pottery finds and Castle moat</vt:lpstr>
      <vt:lpstr>TRENCH 7</vt:lpstr>
      <vt:lpstr>TRENCH 7 MEDIEVAL</vt:lpstr>
      <vt:lpstr>TRENCH 7 POST MEDIEVAL</vt:lpstr>
      <vt:lpstr>TRENCH 7</vt:lpstr>
      <vt:lpstr>TRENCH 7</vt:lpstr>
      <vt:lpstr>TRENCH 2 LOTS OF DRAINAGE TILES</vt:lpstr>
      <vt:lpstr>TRENCH 2 MEDIEVAL: THUMB PRINTS</vt:lpstr>
      <vt:lpstr>TRENCH 2 The old school clearly had its own pottery!</vt:lpstr>
      <vt:lpstr>TRENCH 2:  BROKEN INK WELL</vt:lpstr>
      <vt:lpstr>TRENCH 2: SLATE WRITING &amp; pencils</vt:lpstr>
      <vt:lpstr>SPECIAL CLAY PIPE: probably French design, end half 19th century</vt:lpstr>
      <vt:lpstr>TRENCH 1 WOGGLE</vt:lpstr>
      <vt:lpstr>TRENCH 1 MEDIEVAL POTTERY</vt:lpstr>
      <vt:lpstr>TRENCH 1 LOOM WEIGHT 400-1000 OR LATER </vt:lpstr>
      <vt:lpstr>TRENCH 1 LEAD SHOT 17th, WHORL 13-15th</vt:lpstr>
      <vt:lpstr>Another lead shot trench 5</vt:lpstr>
      <vt:lpstr>TRENCH 1</vt:lpstr>
      <vt:lpstr>TRENCH 1 EDWARD I SILVER PENNY  1280-82</vt:lpstr>
      <vt:lpstr>TRENCH 1 POST MEDIEVAL</vt:lpstr>
      <vt:lpstr>TRENCH 1 RECRUITS</vt:lpstr>
      <vt:lpstr>TRENCH 1 CERNE GIANT</vt:lpstr>
      <vt:lpstr>TRENCH 1 MINTON TILE</vt:lpstr>
      <vt:lpstr>TRENCH 1 BONES</vt:lpstr>
      <vt:lpstr>WHAT LEARNT?</vt:lpstr>
      <vt:lpstr>MOST IMPORTANT</vt:lpstr>
      <vt:lpstr>VOLUNTEER QUOTE</vt:lpstr>
      <vt:lpstr>VOLUNTEER QUOTE</vt:lpstr>
      <vt:lpstr>REPORTS</vt:lpstr>
      <vt:lpstr>PHOTOGRAPHIC DISPLAY</vt:lpstr>
      <vt:lpstr>DISPLAY AT HOLY TRINITY</vt:lpstr>
      <vt:lpstr>D4B</vt:lpstr>
      <vt:lpstr>CWAAS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 Bridget</dc:creator>
  <cp:lastModifiedBy>Jan Bridget</cp:lastModifiedBy>
  <cp:revision>9</cp:revision>
  <dcterms:created xsi:type="dcterms:W3CDTF">2024-08-10T10:21:08Z</dcterms:created>
  <dcterms:modified xsi:type="dcterms:W3CDTF">2024-11-19T13:24:19Z</dcterms:modified>
</cp:coreProperties>
</file>